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62" r:id="rId5"/>
    <p:sldId id="258" r:id="rId6"/>
    <p:sldId id="259" r:id="rId7"/>
    <p:sldId id="260" r:id="rId8"/>
    <p:sldId id="261" r:id="rId9"/>
    <p:sldId id="263" r:id="rId10"/>
    <p:sldId id="264" r:id="rId11"/>
    <p:sldId id="265"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4660"/>
  </p:normalViewPr>
  <p:slideViewPr>
    <p:cSldViewPr snapToGrid="0">
      <p:cViewPr varScale="1">
        <p:scale>
          <a:sx n="71" d="100"/>
          <a:sy n="71" d="100"/>
        </p:scale>
        <p:origin x="36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J Bean" userId="bb00eab0f79192c8" providerId="LiveId" clId="{C79F63B3-D83E-493E-BAC9-24C202CE1E2C}"/>
    <pc:docChg chg="undo custSel addSld modSld sldOrd">
      <pc:chgData name="JJ Bean" userId="bb00eab0f79192c8" providerId="LiveId" clId="{C79F63B3-D83E-493E-BAC9-24C202CE1E2C}" dt="2026-03-16T23:40:39.149" v="982" actId="122"/>
      <pc:docMkLst>
        <pc:docMk/>
      </pc:docMkLst>
      <pc:sldChg chg="addSp delSp modSp mod">
        <pc:chgData name="JJ Bean" userId="bb00eab0f79192c8" providerId="LiveId" clId="{C79F63B3-D83E-493E-BAC9-24C202CE1E2C}" dt="2026-03-16T23:39:39.532" v="953" actId="167"/>
        <pc:sldMkLst>
          <pc:docMk/>
          <pc:sldMk cId="4282786785" sldId="258"/>
        </pc:sldMkLst>
        <pc:spChg chg="add mod ord">
          <ac:chgData name="JJ Bean" userId="bb00eab0f79192c8" providerId="LiveId" clId="{C79F63B3-D83E-493E-BAC9-24C202CE1E2C}" dt="2026-03-16T23:39:39.532" v="953" actId="167"/>
          <ac:spMkLst>
            <pc:docMk/>
            <pc:sldMk cId="4282786785" sldId="258"/>
            <ac:spMk id="25" creationId="{18C1BBA4-A055-54FF-0478-41FC23131C31}"/>
          </ac:spMkLst>
        </pc:spChg>
        <pc:spChg chg="del mod">
          <ac:chgData name="JJ Bean" userId="bb00eab0f79192c8" providerId="LiveId" clId="{C79F63B3-D83E-493E-BAC9-24C202CE1E2C}" dt="2026-03-16T23:39:28.554" v="951" actId="478"/>
          <ac:spMkLst>
            <pc:docMk/>
            <pc:sldMk cId="4282786785" sldId="258"/>
            <ac:spMk id="30" creationId="{76A37D3E-8C0F-078F-9215-8E7B153B924E}"/>
          </ac:spMkLst>
        </pc:spChg>
      </pc:sldChg>
      <pc:sldChg chg="addSp delSp modSp mod">
        <pc:chgData name="JJ Bean" userId="bb00eab0f79192c8" providerId="LiveId" clId="{C79F63B3-D83E-493E-BAC9-24C202CE1E2C}" dt="2026-03-16T23:38:30.289" v="945" actId="478"/>
        <pc:sldMkLst>
          <pc:docMk/>
          <pc:sldMk cId="1385993252" sldId="259"/>
        </pc:sldMkLst>
        <pc:spChg chg="del mod">
          <ac:chgData name="JJ Bean" userId="bb00eab0f79192c8" providerId="LiveId" clId="{C79F63B3-D83E-493E-BAC9-24C202CE1E2C}" dt="2026-03-16T23:38:27.044" v="943" actId="478"/>
          <ac:spMkLst>
            <pc:docMk/>
            <pc:sldMk cId="1385993252" sldId="259"/>
            <ac:spMk id="4" creationId="{8A981A8A-7081-280C-CB84-2AC1F96EA766}"/>
          </ac:spMkLst>
        </pc:spChg>
        <pc:spChg chg="add del mod">
          <ac:chgData name="JJ Bean" userId="bb00eab0f79192c8" providerId="LiveId" clId="{C79F63B3-D83E-493E-BAC9-24C202CE1E2C}" dt="2026-03-16T23:38:30.289" v="945" actId="478"/>
          <ac:spMkLst>
            <pc:docMk/>
            <pc:sldMk cId="1385993252" sldId="259"/>
            <ac:spMk id="26" creationId="{B9FCCD8C-89B9-4151-26BD-DC3C3F3C32B7}"/>
          </ac:spMkLst>
        </pc:spChg>
        <pc:spChg chg="add mod">
          <ac:chgData name="JJ Bean" userId="bb00eab0f79192c8" providerId="LiveId" clId="{C79F63B3-D83E-493E-BAC9-24C202CE1E2C}" dt="2026-03-16T23:38:27.453" v="944"/>
          <ac:spMkLst>
            <pc:docMk/>
            <pc:sldMk cId="1385993252" sldId="259"/>
            <ac:spMk id="27" creationId="{3600D1B7-57C3-2047-391B-89A9BD87B0B7}"/>
          </ac:spMkLst>
        </pc:spChg>
      </pc:sldChg>
      <pc:sldChg chg="addSp delSp modSp mod">
        <pc:chgData name="JJ Bean" userId="bb00eab0f79192c8" providerId="LiveId" clId="{C79F63B3-D83E-493E-BAC9-24C202CE1E2C}" dt="2026-03-16T23:38:45.427" v="948" actId="478"/>
        <pc:sldMkLst>
          <pc:docMk/>
          <pc:sldMk cId="2050970515" sldId="264"/>
        </pc:sldMkLst>
        <pc:spChg chg="del">
          <ac:chgData name="JJ Bean" userId="bb00eab0f79192c8" providerId="LiveId" clId="{C79F63B3-D83E-493E-BAC9-24C202CE1E2C}" dt="2026-03-16T23:38:41.689" v="946" actId="478"/>
          <ac:spMkLst>
            <pc:docMk/>
            <pc:sldMk cId="2050970515" sldId="264"/>
            <ac:spMk id="4" creationId="{FBC9B503-57D7-53B2-31E6-618A25751438}"/>
          </ac:spMkLst>
        </pc:spChg>
        <pc:spChg chg="add del mod">
          <ac:chgData name="JJ Bean" userId="bb00eab0f79192c8" providerId="LiveId" clId="{C79F63B3-D83E-493E-BAC9-24C202CE1E2C}" dt="2026-03-16T23:38:45.427" v="948" actId="478"/>
          <ac:spMkLst>
            <pc:docMk/>
            <pc:sldMk cId="2050970515" sldId="264"/>
            <ac:spMk id="26" creationId="{5E4652B4-B688-D253-2C1F-89579D7CEBE9}"/>
          </ac:spMkLst>
        </pc:spChg>
        <pc:spChg chg="add mod">
          <ac:chgData name="JJ Bean" userId="bb00eab0f79192c8" providerId="LiveId" clId="{C79F63B3-D83E-493E-BAC9-24C202CE1E2C}" dt="2026-03-16T23:38:42.138" v="947"/>
          <ac:spMkLst>
            <pc:docMk/>
            <pc:sldMk cId="2050970515" sldId="264"/>
            <ac:spMk id="27" creationId="{37BCD115-3155-F9C8-A7EE-93618A1D17BB}"/>
          </ac:spMkLst>
        </pc:spChg>
      </pc:sldChg>
      <pc:sldChg chg="addSp delSp modSp add mod">
        <pc:chgData name="JJ Bean" userId="bb00eab0f79192c8" providerId="LiveId" clId="{C79F63B3-D83E-493E-BAC9-24C202CE1E2C}" dt="2026-03-16T22:49:40.324" v="195" actId="20577"/>
        <pc:sldMkLst>
          <pc:docMk/>
          <pc:sldMk cId="2682246156" sldId="265"/>
        </pc:sldMkLst>
        <pc:spChg chg="mod">
          <ac:chgData name="JJ Bean" userId="bb00eab0f79192c8" providerId="LiveId" clId="{C79F63B3-D83E-493E-BAC9-24C202CE1E2C}" dt="2026-03-16T22:47:16.896" v="2" actId="6549"/>
          <ac:spMkLst>
            <pc:docMk/>
            <pc:sldMk cId="2682246156" sldId="265"/>
            <ac:spMk id="2" creationId="{AE665BC2-67BD-57FF-8529-6A45DCE146F7}"/>
          </ac:spMkLst>
        </pc:spChg>
        <pc:spChg chg="mod">
          <ac:chgData name="JJ Bean" userId="bb00eab0f79192c8" providerId="LiveId" clId="{C79F63B3-D83E-493E-BAC9-24C202CE1E2C}" dt="2026-03-16T22:49:40.324" v="195" actId="20577"/>
          <ac:spMkLst>
            <pc:docMk/>
            <pc:sldMk cId="2682246156" sldId="265"/>
            <ac:spMk id="3" creationId="{30F7037E-F37E-10FF-1033-57E711BCCA63}"/>
          </ac:spMkLst>
        </pc:spChg>
        <pc:spChg chg="del">
          <ac:chgData name="JJ Bean" userId="bb00eab0f79192c8" providerId="LiveId" clId="{C79F63B3-D83E-493E-BAC9-24C202CE1E2C}" dt="2026-03-16T22:47:54.879" v="34" actId="478"/>
          <ac:spMkLst>
            <pc:docMk/>
            <pc:sldMk cId="2682246156" sldId="265"/>
            <ac:spMk id="4" creationId="{2BAFDC6F-A841-FD6C-4A91-BB5304A9E05E}"/>
          </ac:spMkLst>
        </pc:spChg>
        <pc:spChg chg="del">
          <ac:chgData name="JJ Bean" userId="bb00eab0f79192c8" providerId="LiveId" clId="{C79F63B3-D83E-493E-BAC9-24C202CE1E2C}" dt="2026-03-16T22:47:44.394" v="28" actId="478"/>
          <ac:spMkLst>
            <pc:docMk/>
            <pc:sldMk cId="2682246156" sldId="265"/>
            <ac:spMk id="8" creationId="{9CFBD6EB-4A66-BE0C-7F10-55CC15D54BFA}"/>
          </ac:spMkLst>
        </pc:spChg>
        <pc:spChg chg="del">
          <ac:chgData name="JJ Bean" userId="bb00eab0f79192c8" providerId="LiveId" clId="{C79F63B3-D83E-493E-BAC9-24C202CE1E2C}" dt="2026-03-16T22:47:44.394" v="28" actId="478"/>
          <ac:spMkLst>
            <pc:docMk/>
            <pc:sldMk cId="2682246156" sldId="265"/>
            <ac:spMk id="9" creationId="{3B219D10-D479-D392-1446-D656BB7656D9}"/>
          </ac:spMkLst>
        </pc:spChg>
        <pc:spChg chg="del">
          <ac:chgData name="JJ Bean" userId="bb00eab0f79192c8" providerId="LiveId" clId="{C79F63B3-D83E-493E-BAC9-24C202CE1E2C}" dt="2026-03-16T22:47:44.394" v="28" actId="478"/>
          <ac:spMkLst>
            <pc:docMk/>
            <pc:sldMk cId="2682246156" sldId="265"/>
            <ac:spMk id="10" creationId="{8144CFEC-CD22-B511-EEFA-F58BDD747990}"/>
          </ac:spMkLst>
        </pc:spChg>
        <pc:spChg chg="del">
          <ac:chgData name="JJ Bean" userId="bb00eab0f79192c8" providerId="LiveId" clId="{C79F63B3-D83E-493E-BAC9-24C202CE1E2C}" dt="2026-03-16T22:47:44.394" v="28" actId="478"/>
          <ac:spMkLst>
            <pc:docMk/>
            <pc:sldMk cId="2682246156" sldId="265"/>
            <ac:spMk id="12" creationId="{7BC28D5D-9CFA-1682-E3A4-28DE7641FDBC}"/>
          </ac:spMkLst>
        </pc:spChg>
        <pc:spChg chg="del">
          <ac:chgData name="JJ Bean" userId="bb00eab0f79192c8" providerId="LiveId" clId="{C79F63B3-D83E-493E-BAC9-24C202CE1E2C}" dt="2026-03-16T22:47:44.394" v="28" actId="478"/>
          <ac:spMkLst>
            <pc:docMk/>
            <pc:sldMk cId="2682246156" sldId="265"/>
            <ac:spMk id="13" creationId="{D7CA0038-C493-8275-AAD0-AD6D1D68493B}"/>
          </ac:spMkLst>
        </pc:spChg>
        <pc:spChg chg="del">
          <ac:chgData name="JJ Bean" userId="bb00eab0f79192c8" providerId="LiveId" clId="{C79F63B3-D83E-493E-BAC9-24C202CE1E2C}" dt="2026-03-16T22:47:44.394" v="28" actId="478"/>
          <ac:spMkLst>
            <pc:docMk/>
            <pc:sldMk cId="2682246156" sldId="265"/>
            <ac:spMk id="14" creationId="{15FF57BA-85F8-2A69-69D8-A25D52FCD9FB}"/>
          </ac:spMkLst>
        </pc:spChg>
        <pc:spChg chg="del">
          <ac:chgData name="JJ Bean" userId="bb00eab0f79192c8" providerId="LiveId" clId="{C79F63B3-D83E-493E-BAC9-24C202CE1E2C}" dt="2026-03-16T22:47:44.394" v="28" actId="478"/>
          <ac:spMkLst>
            <pc:docMk/>
            <pc:sldMk cId="2682246156" sldId="265"/>
            <ac:spMk id="16" creationId="{54F07646-049D-9C9B-BFBB-9C12DDAC2103}"/>
          </ac:spMkLst>
        </pc:spChg>
        <pc:spChg chg="del">
          <ac:chgData name="JJ Bean" userId="bb00eab0f79192c8" providerId="LiveId" clId="{C79F63B3-D83E-493E-BAC9-24C202CE1E2C}" dt="2026-03-16T22:47:44.394" v="28" actId="478"/>
          <ac:spMkLst>
            <pc:docMk/>
            <pc:sldMk cId="2682246156" sldId="265"/>
            <ac:spMk id="17" creationId="{F633AB1D-075C-92D7-E0A3-A88AE0E6C5C6}"/>
          </ac:spMkLst>
        </pc:spChg>
        <pc:spChg chg="del">
          <ac:chgData name="JJ Bean" userId="bb00eab0f79192c8" providerId="LiveId" clId="{C79F63B3-D83E-493E-BAC9-24C202CE1E2C}" dt="2026-03-16T22:47:44.394" v="28" actId="478"/>
          <ac:spMkLst>
            <pc:docMk/>
            <pc:sldMk cId="2682246156" sldId="265"/>
            <ac:spMk id="18" creationId="{5912FB8A-6658-9689-2F87-7865F5C334AA}"/>
          </ac:spMkLst>
        </pc:spChg>
        <pc:spChg chg="del">
          <ac:chgData name="JJ Bean" userId="bb00eab0f79192c8" providerId="LiveId" clId="{C79F63B3-D83E-493E-BAC9-24C202CE1E2C}" dt="2026-03-16T22:47:44.394" v="28" actId="478"/>
          <ac:spMkLst>
            <pc:docMk/>
            <pc:sldMk cId="2682246156" sldId="265"/>
            <ac:spMk id="19" creationId="{2098156F-BBEB-BB62-EC1B-0DBCC230676D}"/>
          </ac:spMkLst>
        </pc:spChg>
        <pc:spChg chg="del">
          <ac:chgData name="JJ Bean" userId="bb00eab0f79192c8" providerId="LiveId" clId="{C79F63B3-D83E-493E-BAC9-24C202CE1E2C}" dt="2026-03-16T22:47:53.381" v="33" actId="478"/>
          <ac:spMkLst>
            <pc:docMk/>
            <pc:sldMk cId="2682246156" sldId="265"/>
            <ac:spMk id="20" creationId="{5C1B8FB9-DD06-3165-2D21-FE96B2587BB1}"/>
          </ac:spMkLst>
        </pc:spChg>
        <pc:spChg chg="del">
          <ac:chgData name="JJ Bean" userId="bb00eab0f79192c8" providerId="LiveId" clId="{C79F63B3-D83E-493E-BAC9-24C202CE1E2C}" dt="2026-03-16T22:47:51.791" v="32" actId="478"/>
          <ac:spMkLst>
            <pc:docMk/>
            <pc:sldMk cId="2682246156" sldId="265"/>
            <ac:spMk id="21" creationId="{C42CE248-6735-B01C-09F6-16A201FECACE}"/>
          </ac:spMkLst>
        </pc:spChg>
        <pc:spChg chg="del">
          <ac:chgData name="JJ Bean" userId="bb00eab0f79192c8" providerId="LiveId" clId="{C79F63B3-D83E-493E-BAC9-24C202CE1E2C}" dt="2026-03-16T22:47:50.274" v="31" actId="478"/>
          <ac:spMkLst>
            <pc:docMk/>
            <pc:sldMk cId="2682246156" sldId="265"/>
            <ac:spMk id="22" creationId="{B4564A98-0A94-3044-11BD-0CC379456F7D}"/>
          </ac:spMkLst>
        </pc:spChg>
        <pc:spChg chg="del">
          <ac:chgData name="JJ Bean" userId="bb00eab0f79192c8" providerId="LiveId" clId="{C79F63B3-D83E-493E-BAC9-24C202CE1E2C}" dt="2026-03-16T22:47:48.803" v="30" actId="478"/>
          <ac:spMkLst>
            <pc:docMk/>
            <pc:sldMk cId="2682246156" sldId="265"/>
            <ac:spMk id="23" creationId="{E351F529-3482-6ECE-992B-D7F4EE778161}"/>
          </ac:spMkLst>
        </pc:spChg>
        <pc:spChg chg="del">
          <ac:chgData name="JJ Bean" userId="bb00eab0f79192c8" providerId="LiveId" clId="{C79F63B3-D83E-493E-BAC9-24C202CE1E2C}" dt="2026-03-16T22:47:47.572" v="29" actId="478"/>
          <ac:spMkLst>
            <pc:docMk/>
            <pc:sldMk cId="2682246156" sldId="265"/>
            <ac:spMk id="24" creationId="{64FCC9CF-F510-5431-B037-D3D6F022C132}"/>
          </ac:spMkLst>
        </pc:spChg>
        <pc:spChg chg="add del mod">
          <ac:chgData name="JJ Bean" userId="bb00eab0f79192c8" providerId="LiveId" clId="{C79F63B3-D83E-493E-BAC9-24C202CE1E2C}" dt="2026-03-16T22:48:10.905" v="41" actId="478"/>
          <ac:spMkLst>
            <pc:docMk/>
            <pc:sldMk cId="2682246156" sldId="265"/>
            <ac:spMk id="26" creationId="{E025C686-FFB9-B704-4E9B-F1A0E3402428}"/>
          </ac:spMkLst>
        </pc:spChg>
        <pc:spChg chg="del mod">
          <ac:chgData name="JJ Bean" userId="bb00eab0f79192c8" providerId="LiveId" clId="{C79F63B3-D83E-493E-BAC9-24C202CE1E2C}" dt="2026-03-16T22:47:24.466" v="5" actId="478"/>
          <ac:spMkLst>
            <pc:docMk/>
            <pc:sldMk cId="2682246156" sldId="265"/>
            <ac:spMk id="29" creationId="{EF8F2723-9FED-8F77-F494-8707DCB16A6C}"/>
          </ac:spMkLst>
        </pc:spChg>
        <pc:spChg chg="mod">
          <ac:chgData name="JJ Bean" userId="bb00eab0f79192c8" providerId="LiveId" clId="{C79F63B3-D83E-493E-BAC9-24C202CE1E2C}" dt="2026-03-16T22:47:30.817" v="7" actId="14100"/>
          <ac:spMkLst>
            <pc:docMk/>
            <pc:sldMk cId="2682246156" sldId="265"/>
            <ac:spMk id="30" creationId="{81D416E3-31B0-E2E0-75D8-0668158EF565}"/>
          </ac:spMkLst>
        </pc:spChg>
        <pc:spChg chg="mod">
          <ac:chgData name="JJ Bean" userId="bb00eab0f79192c8" providerId="LiveId" clId="{C79F63B3-D83E-493E-BAC9-24C202CE1E2C}" dt="2026-03-16T22:47:36.943" v="27" actId="20577"/>
          <ac:spMkLst>
            <pc:docMk/>
            <pc:sldMk cId="2682246156" sldId="265"/>
            <ac:spMk id="31" creationId="{DB07ABD8-5E83-03F3-D306-A52CA6BB0EE2}"/>
          </ac:spMkLst>
        </pc:spChg>
        <pc:picChg chg="del">
          <ac:chgData name="JJ Bean" userId="bb00eab0f79192c8" providerId="LiveId" clId="{C79F63B3-D83E-493E-BAC9-24C202CE1E2C}" dt="2026-03-16T22:47:20.903" v="3" actId="478"/>
          <ac:picMkLst>
            <pc:docMk/>
            <pc:sldMk cId="2682246156" sldId="265"/>
            <ac:picMk id="28" creationId="{9A78ED00-A322-7E67-9896-1697BCE7026C}"/>
          </ac:picMkLst>
        </pc:picChg>
      </pc:sldChg>
      <pc:sldChg chg="addSp delSp modSp new mod ord">
        <pc:chgData name="JJ Bean" userId="bb00eab0f79192c8" providerId="LiveId" clId="{C79F63B3-D83E-493E-BAC9-24C202CE1E2C}" dt="2026-03-16T23:04:16.723" v="932" actId="208"/>
        <pc:sldMkLst>
          <pc:docMk/>
          <pc:sldMk cId="3618455229" sldId="266"/>
        </pc:sldMkLst>
        <pc:spChg chg="mod">
          <ac:chgData name="JJ Bean" userId="bb00eab0f79192c8" providerId="LiveId" clId="{C79F63B3-D83E-493E-BAC9-24C202CE1E2C}" dt="2026-03-16T22:54:59.479" v="637" actId="1076"/>
          <ac:spMkLst>
            <pc:docMk/>
            <pc:sldMk cId="3618455229" sldId="266"/>
            <ac:spMk id="2" creationId="{42DCD761-2B70-34F5-28E3-EFB975A09AE0}"/>
          </ac:spMkLst>
        </pc:spChg>
        <pc:spChg chg="mod">
          <ac:chgData name="JJ Bean" userId="bb00eab0f79192c8" providerId="LiveId" clId="{C79F63B3-D83E-493E-BAC9-24C202CE1E2C}" dt="2026-03-16T22:57:50.606" v="931" actId="20577"/>
          <ac:spMkLst>
            <pc:docMk/>
            <pc:sldMk cId="3618455229" sldId="266"/>
            <ac:spMk id="3" creationId="{22C79475-20FF-1458-FD68-F434611EF9E0}"/>
          </ac:spMkLst>
        </pc:spChg>
        <pc:spChg chg="add del mod">
          <ac:chgData name="JJ Bean" userId="bb00eab0f79192c8" providerId="LiveId" clId="{C79F63B3-D83E-493E-BAC9-24C202CE1E2C}" dt="2026-03-16T22:55:26.225" v="640" actId="478"/>
          <ac:spMkLst>
            <pc:docMk/>
            <pc:sldMk cId="3618455229" sldId="266"/>
            <ac:spMk id="4" creationId="{FFB5FB92-3E86-B995-FBA6-3D6F2BA1D5FA}"/>
          </ac:spMkLst>
        </pc:spChg>
        <pc:picChg chg="add mod">
          <ac:chgData name="JJ Bean" userId="bb00eab0f79192c8" providerId="LiveId" clId="{C79F63B3-D83E-493E-BAC9-24C202CE1E2C}" dt="2026-03-16T23:04:16.723" v="932" actId="208"/>
          <ac:picMkLst>
            <pc:docMk/>
            <pc:sldMk cId="3618455229" sldId="266"/>
            <ac:picMk id="6" creationId="{3BD28095-3763-6A8E-A599-BA41346572BC}"/>
          </ac:picMkLst>
        </pc:picChg>
      </pc:sldChg>
      <pc:sldChg chg="delSp modSp new mod">
        <pc:chgData name="JJ Bean" userId="bb00eab0f79192c8" providerId="LiveId" clId="{C79F63B3-D83E-493E-BAC9-24C202CE1E2C}" dt="2026-03-16T23:40:39.149" v="982" actId="122"/>
        <pc:sldMkLst>
          <pc:docMk/>
          <pc:sldMk cId="448177695" sldId="267"/>
        </pc:sldMkLst>
        <pc:spChg chg="mod">
          <ac:chgData name="JJ Bean" userId="bb00eab0f79192c8" providerId="LiveId" clId="{C79F63B3-D83E-493E-BAC9-24C202CE1E2C}" dt="2026-03-16T23:40:39.149" v="982" actId="122"/>
          <ac:spMkLst>
            <pc:docMk/>
            <pc:sldMk cId="448177695" sldId="267"/>
            <ac:spMk id="2" creationId="{17170D52-9559-7E62-C2DE-10A8A6D01255}"/>
          </ac:spMkLst>
        </pc:spChg>
        <pc:spChg chg="del">
          <ac:chgData name="JJ Bean" userId="bb00eab0f79192c8" providerId="LiveId" clId="{C79F63B3-D83E-493E-BAC9-24C202CE1E2C}" dt="2026-03-16T23:40:34.475" v="980" actId="478"/>
          <ac:spMkLst>
            <pc:docMk/>
            <pc:sldMk cId="448177695" sldId="267"/>
            <ac:spMk id="3" creationId="{FEAC5CD9-9252-C503-E624-0AF69FC085B8}"/>
          </ac:spMkLst>
        </pc:spChg>
        <pc:spChg chg="del">
          <ac:chgData name="JJ Bean" userId="bb00eab0f79192c8" providerId="LiveId" clId="{C79F63B3-D83E-493E-BAC9-24C202CE1E2C}" dt="2026-03-16T23:40:36.027" v="981" actId="478"/>
          <ac:spMkLst>
            <pc:docMk/>
            <pc:sldMk cId="448177695" sldId="267"/>
            <ac:spMk id="4" creationId="{334CC7A0-77A2-8157-F29B-97ECD7EB7E6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B8CBA-8C44-E172-C628-E7F6C12F38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53C32B-7A1D-ACB2-B9A9-B05F70C497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FD153F-07F9-CBCB-6AA5-F0BBE326BAB7}"/>
              </a:ext>
            </a:extLst>
          </p:cNvPr>
          <p:cNvSpPr>
            <a:spLocks noGrp="1"/>
          </p:cNvSpPr>
          <p:nvPr>
            <p:ph type="dt" sz="half" idx="10"/>
          </p:nvPr>
        </p:nvSpPr>
        <p:spPr/>
        <p:txBody>
          <a:bodyPr/>
          <a:lstStyle/>
          <a:p>
            <a:fld id="{B9B9C4A6-78B8-4FC4-84DA-0B8AFE2F1462}" type="datetimeFigureOut">
              <a:rPr lang="en-US" smtClean="0"/>
              <a:t>3/16/2026</a:t>
            </a:fld>
            <a:endParaRPr lang="en-US"/>
          </a:p>
        </p:txBody>
      </p:sp>
      <p:sp>
        <p:nvSpPr>
          <p:cNvPr id="5" name="Footer Placeholder 4">
            <a:extLst>
              <a:ext uri="{FF2B5EF4-FFF2-40B4-BE49-F238E27FC236}">
                <a16:creationId xmlns:a16="http://schemas.microsoft.com/office/drawing/2014/main" id="{9C6AA6B4-08AC-3D15-08F4-203ECCF597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8FBB6E-93C6-5910-E501-129FD65723D2}"/>
              </a:ext>
            </a:extLst>
          </p:cNvPr>
          <p:cNvSpPr>
            <a:spLocks noGrp="1"/>
          </p:cNvSpPr>
          <p:nvPr>
            <p:ph type="sldNum" sz="quarter" idx="12"/>
          </p:nvPr>
        </p:nvSpPr>
        <p:spPr/>
        <p:txBody>
          <a:bodyPr/>
          <a:lstStyle/>
          <a:p>
            <a:fld id="{078C1242-2E50-4B93-89CF-D0DCE618E167}" type="slidenum">
              <a:rPr lang="en-US" smtClean="0"/>
              <a:t>‹#›</a:t>
            </a:fld>
            <a:endParaRPr lang="en-US"/>
          </a:p>
        </p:txBody>
      </p:sp>
    </p:spTree>
    <p:extLst>
      <p:ext uri="{BB962C8B-B14F-4D97-AF65-F5344CB8AC3E}">
        <p14:creationId xmlns:p14="http://schemas.microsoft.com/office/powerpoint/2010/main" val="470324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029E-7D13-500A-6172-50B7A58658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77DDB1-0C47-D92F-E563-A0F3C54907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A7539E-EDCF-1B3E-8F06-10D5EA18924C}"/>
              </a:ext>
            </a:extLst>
          </p:cNvPr>
          <p:cNvSpPr>
            <a:spLocks noGrp="1"/>
          </p:cNvSpPr>
          <p:nvPr>
            <p:ph type="dt" sz="half" idx="10"/>
          </p:nvPr>
        </p:nvSpPr>
        <p:spPr/>
        <p:txBody>
          <a:bodyPr/>
          <a:lstStyle/>
          <a:p>
            <a:fld id="{B9B9C4A6-78B8-4FC4-84DA-0B8AFE2F1462}" type="datetimeFigureOut">
              <a:rPr lang="en-US" smtClean="0"/>
              <a:t>3/16/2026</a:t>
            </a:fld>
            <a:endParaRPr lang="en-US"/>
          </a:p>
        </p:txBody>
      </p:sp>
      <p:sp>
        <p:nvSpPr>
          <p:cNvPr id="5" name="Footer Placeholder 4">
            <a:extLst>
              <a:ext uri="{FF2B5EF4-FFF2-40B4-BE49-F238E27FC236}">
                <a16:creationId xmlns:a16="http://schemas.microsoft.com/office/drawing/2014/main" id="{0DFBBB4C-64BC-DF4F-796D-6014E134A0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E1AD7-9F6D-FB97-3D40-12F586627F9A}"/>
              </a:ext>
            </a:extLst>
          </p:cNvPr>
          <p:cNvSpPr>
            <a:spLocks noGrp="1"/>
          </p:cNvSpPr>
          <p:nvPr>
            <p:ph type="sldNum" sz="quarter" idx="12"/>
          </p:nvPr>
        </p:nvSpPr>
        <p:spPr/>
        <p:txBody>
          <a:bodyPr/>
          <a:lstStyle/>
          <a:p>
            <a:fld id="{078C1242-2E50-4B93-89CF-D0DCE618E167}" type="slidenum">
              <a:rPr lang="en-US" smtClean="0"/>
              <a:t>‹#›</a:t>
            </a:fld>
            <a:endParaRPr lang="en-US"/>
          </a:p>
        </p:txBody>
      </p:sp>
    </p:spTree>
    <p:extLst>
      <p:ext uri="{BB962C8B-B14F-4D97-AF65-F5344CB8AC3E}">
        <p14:creationId xmlns:p14="http://schemas.microsoft.com/office/powerpoint/2010/main" val="1711631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E1485-A267-3CF9-4EB7-9E7108DFBE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B3F027-C634-7317-56AC-5E3630F53B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26BAC9-D6A4-9AE3-E44B-451212E816DD}"/>
              </a:ext>
            </a:extLst>
          </p:cNvPr>
          <p:cNvSpPr>
            <a:spLocks noGrp="1"/>
          </p:cNvSpPr>
          <p:nvPr>
            <p:ph type="dt" sz="half" idx="10"/>
          </p:nvPr>
        </p:nvSpPr>
        <p:spPr/>
        <p:txBody>
          <a:bodyPr/>
          <a:lstStyle/>
          <a:p>
            <a:fld id="{B9B9C4A6-78B8-4FC4-84DA-0B8AFE2F1462}" type="datetimeFigureOut">
              <a:rPr lang="en-US" smtClean="0"/>
              <a:t>3/16/2026</a:t>
            </a:fld>
            <a:endParaRPr lang="en-US"/>
          </a:p>
        </p:txBody>
      </p:sp>
      <p:sp>
        <p:nvSpPr>
          <p:cNvPr id="5" name="Footer Placeholder 4">
            <a:extLst>
              <a:ext uri="{FF2B5EF4-FFF2-40B4-BE49-F238E27FC236}">
                <a16:creationId xmlns:a16="http://schemas.microsoft.com/office/drawing/2014/main" id="{F5191D92-2D90-7191-A0AE-286F01A69A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1B1BB-23C0-1C54-D7EB-3FE77B94A1A6}"/>
              </a:ext>
            </a:extLst>
          </p:cNvPr>
          <p:cNvSpPr>
            <a:spLocks noGrp="1"/>
          </p:cNvSpPr>
          <p:nvPr>
            <p:ph type="sldNum" sz="quarter" idx="12"/>
          </p:nvPr>
        </p:nvSpPr>
        <p:spPr/>
        <p:txBody>
          <a:bodyPr/>
          <a:lstStyle/>
          <a:p>
            <a:fld id="{078C1242-2E50-4B93-89CF-D0DCE618E167}" type="slidenum">
              <a:rPr lang="en-US" smtClean="0"/>
              <a:t>‹#›</a:t>
            </a:fld>
            <a:endParaRPr lang="en-US"/>
          </a:p>
        </p:txBody>
      </p:sp>
    </p:spTree>
    <p:extLst>
      <p:ext uri="{BB962C8B-B14F-4D97-AF65-F5344CB8AC3E}">
        <p14:creationId xmlns:p14="http://schemas.microsoft.com/office/powerpoint/2010/main" val="2370409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42965-7045-29D2-C801-501DF7D8A8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CCB260-964B-2A1A-9305-AD926FE0F0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098047-262B-BAC1-0C0F-52F2452957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DB273D-8508-993E-07ED-D53A8396A0AC}"/>
              </a:ext>
            </a:extLst>
          </p:cNvPr>
          <p:cNvSpPr>
            <a:spLocks noGrp="1"/>
          </p:cNvSpPr>
          <p:nvPr>
            <p:ph type="dt" sz="half" idx="10"/>
          </p:nvPr>
        </p:nvSpPr>
        <p:spPr/>
        <p:txBody>
          <a:bodyPr/>
          <a:lstStyle/>
          <a:p>
            <a:fld id="{B9B9C4A6-78B8-4FC4-84DA-0B8AFE2F1462}" type="datetimeFigureOut">
              <a:rPr lang="en-US" smtClean="0"/>
              <a:t>3/16/2026</a:t>
            </a:fld>
            <a:endParaRPr lang="en-US"/>
          </a:p>
        </p:txBody>
      </p:sp>
      <p:sp>
        <p:nvSpPr>
          <p:cNvPr id="6" name="Footer Placeholder 5">
            <a:extLst>
              <a:ext uri="{FF2B5EF4-FFF2-40B4-BE49-F238E27FC236}">
                <a16:creationId xmlns:a16="http://schemas.microsoft.com/office/drawing/2014/main" id="{A6756855-F424-C8F8-4795-0F918DE007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860853-0E75-EBEE-B4EC-6A0C3937CBCB}"/>
              </a:ext>
            </a:extLst>
          </p:cNvPr>
          <p:cNvSpPr>
            <a:spLocks noGrp="1"/>
          </p:cNvSpPr>
          <p:nvPr>
            <p:ph type="sldNum" sz="quarter" idx="12"/>
          </p:nvPr>
        </p:nvSpPr>
        <p:spPr/>
        <p:txBody>
          <a:bodyPr/>
          <a:lstStyle/>
          <a:p>
            <a:fld id="{078C1242-2E50-4B93-89CF-D0DCE618E167}" type="slidenum">
              <a:rPr lang="en-US" smtClean="0"/>
              <a:t>‹#›</a:t>
            </a:fld>
            <a:endParaRPr lang="en-US"/>
          </a:p>
        </p:txBody>
      </p:sp>
    </p:spTree>
    <p:extLst>
      <p:ext uri="{BB962C8B-B14F-4D97-AF65-F5344CB8AC3E}">
        <p14:creationId xmlns:p14="http://schemas.microsoft.com/office/powerpoint/2010/main" val="894300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3AA2F-5330-B851-0D4C-6C3178CA82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741477-8C21-908A-8DF2-57F59D5C89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39FFA5-B569-E6FD-A1ED-DFFFE237E0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6E2DAE-C105-7FB5-BA2D-F0204701C4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AC408F-BBCF-EF91-2000-91D6E7B2CF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5BD933-C9CE-7470-96BF-9666FB1BD0D2}"/>
              </a:ext>
            </a:extLst>
          </p:cNvPr>
          <p:cNvSpPr>
            <a:spLocks noGrp="1"/>
          </p:cNvSpPr>
          <p:nvPr>
            <p:ph type="dt" sz="half" idx="10"/>
          </p:nvPr>
        </p:nvSpPr>
        <p:spPr/>
        <p:txBody>
          <a:bodyPr/>
          <a:lstStyle/>
          <a:p>
            <a:fld id="{B9B9C4A6-78B8-4FC4-84DA-0B8AFE2F1462}" type="datetimeFigureOut">
              <a:rPr lang="en-US" smtClean="0"/>
              <a:t>3/16/2026</a:t>
            </a:fld>
            <a:endParaRPr lang="en-US"/>
          </a:p>
        </p:txBody>
      </p:sp>
      <p:sp>
        <p:nvSpPr>
          <p:cNvPr id="8" name="Footer Placeholder 7">
            <a:extLst>
              <a:ext uri="{FF2B5EF4-FFF2-40B4-BE49-F238E27FC236}">
                <a16:creationId xmlns:a16="http://schemas.microsoft.com/office/drawing/2014/main" id="{C473DD83-B3A1-C58E-3736-172C3C2400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778A1C-3E27-488B-54BB-1563346CCC7F}"/>
              </a:ext>
            </a:extLst>
          </p:cNvPr>
          <p:cNvSpPr>
            <a:spLocks noGrp="1"/>
          </p:cNvSpPr>
          <p:nvPr>
            <p:ph type="sldNum" sz="quarter" idx="12"/>
          </p:nvPr>
        </p:nvSpPr>
        <p:spPr/>
        <p:txBody>
          <a:bodyPr/>
          <a:lstStyle/>
          <a:p>
            <a:fld id="{078C1242-2E50-4B93-89CF-D0DCE618E167}" type="slidenum">
              <a:rPr lang="en-US" smtClean="0"/>
              <a:t>‹#›</a:t>
            </a:fld>
            <a:endParaRPr lang="en-US"/>
          </a:p>
        </p:txBody>
      </p:sp>
    </p:spTree>
    <p:extLst>
      <p:ext uri="{BB962C8B-B14F-4D97-AF65-F5344CB8AC3E}">
        <p14:creationId xmlns:p14="http://schemas.microsoft.com/office/powerpoint/2010/main" val="1789208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BF3E6-A035-736E-B4BF-1CA7320A84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092D33-3537-5336-069E-44AAC1678831}"/>
              </a:ext>
            </a:extLst>
          </p:cNvPr>
          <p:cNvSpPr>
            <a:spLocks noGrp="1"/>
          </p:cNvSpPr>
          <p:nvPr>
            <p:ph type="dt" sz="half" idx="10"/>
          </p:nvPr>
        </p:nvSpPr>
        <p:spPr/>
        <p:txBody>
          <a:bodyPr/>
          <a:lstStyle/>
          <a:p>
            <a:fld id="{B9B9C4A6-78B8-4FC4-84DA-0B8AFE2F1462}" type="datetimeFigureOut">
              <a:rPr lang="en-US" smtClean="0"/>
              <a:t>3/16/2026</a:t>
            </a:fld>
            <a:endParaRPr lang="en-US"/>
          </a:p>
        </p:txBody>
      </p:sp>
      <p:sp>
        <p:nvSpPr>
          <p:cNvPr id="4" name="Footer Placeholder 3">
            <a:extLst>
              <a:ext uri="{FF2B5EF4-FFF2-40B4-BE49-F238E27FC236}">
                <a16:creationId xmlns:a16="http://schemas.microsoft.com/office/drawing/2014/main" id="{060BA53E-A8B8-6CD9-E315-9B160B9DDCA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235317-2A16-4D40-ED06-6CA3A7AD1913}"/>
              </a:ext>
            </a:extLst>
          </p:cNvPr>
          <p:cNvSpPr>
            <a:spLocks noGrp="1"/>
          </p:cNvSpPr>
          <p:nvPr>
            <p:ph type="sldNum" sz="quarter" idx="12"/>
          </p:nvPr>
        </p:nvSpPr>
        <p:spPr/>
        <p:txBody>
          <a:bodyPr/>
          <a:lstStyle/>
          <a:p>
            <a:fld id="{078C1242-2E50-4B93-89CF-D0DCE618E167}" type="slidenum">
              <a:rPr lang="en-US" smtClean="0"/>
              <a:t>‹#›</a:t>
            </a:fld>
            <a:endParaRPr lang="en-US"/>
          </a:p>
        </p:txBody>
      </p:sp>
    </p:spTree>
    <p:extLst>
      <p:ext uri="{BB962C8B-B14F-4D97-AF65-F5344CB8AC3E}">
        <p14:creationId xmlns:p14="http://schemas.microsoft.com/office/powerpoint/2010/main" val="452811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3C307D-A10D-3035-CB12-36175D37631F}"/>
              </a:ext>
            </a:extLst>
          </p:cNvPr>
          <p:cNvSpPr>
            <a:spLocks noGrp="1"/>
          </p:cNvSpPr>
          <p:nvPr>
            <p:ph type="dt" sz="half" idx="10"/>
          </p:nvPr>
        </p:nvSpPr>
        <p:spPr/>
        <p:txBody>
          <a:bodyPr/>
          <a:lstStyle/>
          <a:p>
            <a:fld id="{B9B9C4A6-78B8-4FC4-84DA-0B8AFE2F1462}" type="datetimeFigureOut">
              <a:rPr lang="en-US" smtClean="0"/>
              <a:t>3/16/2026</a:t>
            </a:fld>
            <a:endParaRPr lang="en-US"/>
          </a:p>
        </p:txBody>
      </p:sp>
      <p:sp>
        <p:nvSpPr>
          <p:cNvPr id="3" name="Footer Placeholder 2">
            <a:extLst>
              <a:ext uri="{FF2B5EF4-FFF2-40B4-BE49-F238E27FC236}">
                <a16:creationId xmlns:a16="http://schemas.microsoft.com/office/drawing/2014/main" id="{5BDB3EA1-F56B-59F1-E140-F7F4F1DAF7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83C7D40-318E-8038-7F3A-5F8E6847E55A}"/>
              </a:ext>
            </a:extLst>
          </p:cNvPr>
          <p:cNvSpPr>
            <a:spLocks noGrp="1"/>
          </p:cNvSpPr>
          <p:nvPr>
            <p:ph type="sldNum" sz="quarter" idx="12"/>
          </p:nvPr>
        </p:nvSpPr>
        <p:spPr/>
        <p:txBody>
          <a:bodyPr/>
          <a:lstStyle/>
          <a:p>
            <a:fld id="{078C1242-2E50-4B93-89CF-D0DCE618E167}" type="slidenum">
              <a:rPr lang="en-US" smtClean="0"/>
              <a:t>‹#›</a:t>
            </a:fld>
            <a:endParaRPr lang="en-US"/>
          </a:p>
        </p:txBody>
      </p:sp>
    </p:spTree>
    <p:extLst>
      <p:ext uri="{BB962C8B-B14F-4D97-AF65-F5344CB8AC3E}">
        <p14:creationId xmlns:p14="http://schemas.microsoft.com/office/powerpoint/2010/main" val="418396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B14D8-8EF4-570A-E11C-11B9458776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3E3A9B-A0A0-88D5-E719-BACD022167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B92801-3B98-F6B3-8F5D-424D1BF8AA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C06BB0-15BF-AE3F-0213-F57F9FDB2177}"/>
              </a:ext>
            </a:extLst>
          </p:cNvPr>
          <p:cNvSpPr>
            <a:spLocks noGrp="1"/>
          </p:cNvSpPr>
          <p:nvPr>
            <p:ph type="dt" sz="half" idx="10"/>
          </p:nvPr>
        </p:nvSpPr>
        <p:spPr/>
        <p:txBody>
          <a:bodyPr/>
          <a:lstStyle/>
          <a:p>
            <a:fld id="{B9B9C4A6-78B8-4FC4-84DA-0B8AFE2F1462}" type="datetimeFigureOut">
              <a:rPr lang="en-US" smtClean="0"/>
              <a:t>3/16/2026</a:t>
            </a:fld>
            <a:endParaRPr lang="en-US"/>
          </a:p>
        </p:txBody>
      </p:sp>
      <p:sp>
        <p:nvSpPr>
          <p:cNvPr id="6" name="Footer Placeholder 5">
            <a:extLst>
              <a:ext uri="{FF2B5EF4-FFF2-40B4-BE49-F238E27FC236}">
                <a16:creationId xmlns:a16="http://schemas.microsoft.com/office/drawing/2014/main" id="{9BAF45B1-5067-3E36-AC6F-45AB0DAFEC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17408A-CECE-9F5D-8C2F-FE18C762078B}"/>
              </a:ext>
            </a:extLst>
          </p:cNvPr>
          <p:cNvSpPr>
            <a:spLocks noGrp="1"/>
          </p:cNvSpPr>
          <p:nvPr>
            <p:ph type="sldNum" sz="quarter" idx="12"/>
          </p:nvPr>
        </p:nvSpPr>
        <p:spPr/>
        <p:txBody>
          <a:bodyPr/>
          <a:lstStyle/>
          <a:p>
            <a:fld id="{078C1242-2E50-4B93-89CF-D0DCE618E167}" type="slidenum">
              <a:rPr lang="en-US" smtClean="0"/>
              <a:t>‹#›</a:t>
            </a:fld>
            <a:endParaRPr lang="en-US"/>
          </a:p>
        </p:txBody>
      </p:sp>
    </p:spTree>
    <p:extLst>
      <p:ext uri="{BB962C8B-B14F-4D97-AF65-F5344CB8AC3E}">
        <p14:creationId xmlns:p14="http://schemas.microsoft.com/office/powerpoint/2010/main" val="2021972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B3463-CF1B-F6F6-FEAA-60309D0D44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2C4B361-C123-DB1B-A089-1EE7B39EDC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AAD7B5-2161-03AF-30BD-396AD66ADC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E8A6C9-3C71-BC30-7A93-26064A8E787A}"/>
              </a:ext>
            </a:extLst>
          </p:cNvPr>
          <p:cNvSpPr>
            <a:spLocks noGrp="1"/>
          </p:cNvSpPr>
          <p:nvPr>
            <p:ph type="dt" sz="half" idx="10"/>
          </p:nvPr>
        </p:nvSpPr>
        <p:spPr/>
        <p:txBody>
          <a:bodyPr/>
          <a:lstStyle/>
          <a:p>
            <a:fld id="{B9B9C4A6-78B8-4FC4-84DA-0B8AFE2F1462}" type="datetimeFigureOut">
              <a:rPr lang="en-US" smtClean="0"/>
              <a:t>3/16/2026</a:t>
            </a:fld>
            <a:endParaRPr lang="en-US"/>
          </a:p>
        </p:txBody>
      </p:sp>
      <p:sp>
        <p:nvSpPr>
          <p:cNvPr id="6" name="Footer Placeholder 5">
            <a:extLst>
              <a:ext uri="{FF2B5EF4-FFF2-40B4-BE49-F238E27FC236}">
                <a16:creationId xmlns:a16="http://schemas.microsoft.com/office/drawing/2014/main" id="{55641F00-813D-9810-1353-357DD5263E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44D27C-B38C-8ABF-AA21-A74C9E10E346}"/>
              </a:ext>
            </a:extLst>
          </p:cNvPr>
          <p:cNvSpPr>
            <a:spLocks noGrp="1"/>
          </p:cNvSpPr>
          <p:nvPr>
            <p:ph type="sldNum" sz="quarter" idx="12"/>
          </p:nvPr>
        </p:nvSpPr>
        <p:spPr/>
        <p:txBody>
          <a:bodyPr/>
          <a:lstStyle/>
          <a:p>
            <a:fld id="{078C1242-2E50-4B93-89CF-D0DCE618E167}" type="slidenum">
              <a:rPr lang="en-US" smtClean="0"/>
              <a:t>‹#›</a:t>
            </a:fld>
            <a:endParaRPr lang="en-US"/>
          </a:p>
        </p:txBody>
      </p:sp>
    </p:spTree>
    <p:extLst>
      <p:ext uri="{BB962C8B-B14F-4D97-AF65-F5344CB8AC3E}">
        <p14:creationId xmlns:p14="http://schemas.microsoft.com/office/powerpoint/2010/main" val="1702034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0742-9C13-27D9-5351-A55B782BB3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A52AC94-E0C2-A834-314F-748B074E76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91F54D-8A30-01BB-E04D-325C785FE4CC}"/>
              </a:ext>
            </a:extLst>
          </p:cNvPr>
          <p:cNvSpPr>
            <a:spLocks noGrp="1"/>
          </p:cNvSpPr>
          <p:nvPr>
            <p:ph type="dt" sz="half" idx="10"/>
          </p:nvPr>
        </p:nvSpPr>
        <p:spPr/>
        <p:txBody>
          <a:bodyPr/>
          <a:lstStyle/>
          <a:p>
            <a:fld id="{B9B9C4A6-78B8-4FC4-84DA-0B8AFE2F1462}" type="datetimeFigureOut">
              <a:rPr lang="en-US" smtClean="0"/>
              <a:t>3/16/2026</a:t>
            </a:fld>
            <a:endParaRPr lang="en-US"/>
          </a:p>
        </p:txBody>
      </p:sp>
      <p:sp>
        <p:nvSpPr>
          <p:cNvPr id="5" name="Footer Placeholder 4">
            <a:extLst>
              <a:ext uri="{FF2B5EF4-FFF2-40B4-BE49-F238E27FC236}">
                <a16:creationId xmlns:a16="http://schemas.microsoft.com/office/drawing/2014/main" id="{AD4B44DC-5663-2E3D-46C4-B07ED17953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E2F6C6-F827-F34A-A321-47D1E7A51CBA}"/>
              </a:ext>
            </a:extLst>
          </p:cNvPr>
          <p:cNvSpPr>
            <a:spLocks noGrp="1"/>
          </p:cNvSpPr>
          <p:nvPr>
            <p:ph type="sldNum" sz="quarter" idx="12"/>
          </p:nvPr>
        </p:nvSpPr>
        <p:spPr/>
        <p:txBody>
          <a:bodyPr/>
          <a:lstStyle/>
          <a:p>
            <a:fld id="{078C1242-2E50-4B93-89CF-D0DCE618E167}" type="slidenum">
              <a:rPr lang="en-US" smtClean="0"/>
              <a:t>‹#›</a:t>
            </a:fld>
            <a:endParaRPr lang="en-US"/>
          </a:p>
        </p:txBody>
      </p:sp>
    </p:spTree>
    <p:extLst>
      <p:ext uri="{BB962C8B-B14F-4D97-AF65-F5344CB8AC3E}">
        <p14:creationId xmlns:p14="http://schemas.microsoft.com/office/powerpoint/2010/main" val="3501865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0543C0-034F-88BA-2203-9A30271A24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DEBD9E-B9C9-BF74-2679-7DB867EC44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B80611-44D9-69A2-D7DB-4CE41D6DE078}"/>
              </a:ext>
            </a:extLst>
          </p:cNvPr>
          <p:cNvSpPr>
            <a:spLocks noGrp="1"/>
          </p:cNvSpPr>
          <p:nvPr>
            <p:ph type="dt" sz="half" idx="10"/>
          </p:nvPr>
        </p:nvSpPr>
        <p:spPr/>
        <p:txBody>
          <a:bodyPr/>
          <a:lstStyle/>
          <a:p>
            <a:fld id="{B9B9C4A6-78B8-4FC4-84DA-0B8AFE2F1462}" type="datetimeFigureOut">
              <a:rPr lang="en-US" smtClean="0"/>
              <a:t>3/16/2026</a:t>
            </a:fld>
            <a:endParaRPr lang="en-US"/>
          </a:p>
        </p:txBody>
      </p:sp>
      <p:sp>
        <p:nvSpPr>
          <p:cNvPr id="5" name="Footer Placeholder 4">
            <a:extLst>
              <a:ext uri="{FF2B5EF4-FFF2-40B4-BE49-F238E27FC236}">
                <a16:creationId xmlns:a16="http://schemas.microsoft.com/office/drawing/2014/main" id="{5DE0D488-CDF4-858D-DEF4-761195FFE7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6E9055-FDDB-5CD3-A275-EC6A7D8ADF3D}"/>
              </a:ext>
            </a:extLst>
          </p:cNvPr>
          <p:cNvSpPr>
            <a:spLocks noGrp="1"/>
          </p:cNvSpPr>
          <p:nvPr>
            <p:ph type="sldNum" sz="quarter" idx="12"/>
          </p:nvPr>
        </p:nvSpPr>
        <p:spPr/>
        <p:txBody>
          <a:bodyPr/>
          <a:lstStyle/>
          <a:p>
            <a:fld id="{078C1242-2E50-4B93-89CF-D0DCE618E167}" type="slidenum">
              <a:rPr lang="en-US" smtClean="0"/>
              <a:t>‹#›</a:t>
            </a:fld>
            <a:endParaRPr lang="en-US"/>
          </a:p>
        </p:txBody>
      </p:sp>
    </p:spTree>
    <p:extLst>
      <p:ext uri="{BB962C8B-B14F-4D97-AF65-F5344CB8AC3E}">
        <p14:creationId xmlns:p14="http://schemas.microsoft.com/office/powerpoint/2010/main" val="110148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71C807-FE01-939E-C666-8C15E51547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FA15BC-A030-8550-0A7B-8EFDEA0B85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F5CB7-2F9A-36B1-C280-BC0C2E9A60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B9C4A6-78B8-4FC4-84DA-0B8AFE2F1462}" type="datetimeFigureOut">
              <a:rPr lang="en-US" smtClean="0"/>
              <a:t>3/16/2026</a:t>
            </a:fld>
            <a:endParaRPr lang="en-US"/>
          </a:p>
        </p:txBody>
      </p:sp>
      <p:sp>
        <p:nvSpPr>
          <p:cNvPr id="5" name="Footer Placeholder 4">
            <a:extLst>
              <a:ext uri="{FF2B5EF4-FFF2-40B4-BE49-F238E27FC236}">
                <a16:creationId xmlns:a16="http://schemas.microsoft.com/office/drawing/2014/main" id="{8BD02245-1756-8AE5-61FB-126690B2BD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DEFFB5-B433-DC5D-477D-60650C7CF1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8C1242-2E50-4B93-89CF-D0DCE618E167}" type="slidenum">
              <a:rPr lang="en-US" smtClean="0"/>
              <a:t>‹#›</a:t>
            </a:fld>
            <a:endParaRPr lang="en-US"/>
          </a:p>
        </p:txBody>
      </p:sp>
    </p:spTree>
    <p:extLst>
      <p:ext uri="{BB962C8B-B14F-4D97-AF65-F5344CB8AC3E}">
        <p14:creationId xmlns:p14="http://schemas.microsoft.com/office/powerpoint/2010/main" val="1502047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924C3-FBA6-C778-E375-1BCD4C126C88}"/>
              </a:ext>
            </a:extLst>
          </p:cNvPr>
          <p:cNvSpPr>
            <a:spLocks noGrp="1"/>
          </p:cNvSpPr>
          <p:nvPr>
            <p:ph type="ctrTitle"/>
          </p:nvPr>
        </p:nvSpPr>
        <p:spPr/>
        <p:txBody>
          <a:bodyPr/>
          <a:lstStyle/>
          <a:p>
            <a:r>
              <a:rPr lang="en-US" dirty="0"/>
              <a:t>Voter Information Session</a:t>
            </a:r>
          </a:p>
        </p:txBody>
      </p:sp>
      <p:sp>
        <p:nvSpPr>
          <p:cNvPr id="3" name="Subtitle 2">
            <a:extLst>
              <a:ext uri="{FF2B5EF4-FFF2-40B4-BE49-F238E27FC236}">
                <a16:creationId xmlns:a16="http://schemas.microsoft.com/office/drawing/2014/main" id="{67183B79-E290-94EE-54DA-16889C2C445A}"/>
              </a:ext>
            </a:extLst>
          </p:cNvPr>
          <p:cNvSpPr>
            <a:spLocks noGrp="1"/>
          </p:cNvSpPr>
          <p:nvPr>
            <p:ph type="subTitle" idx="1"/>
          </p:nvPr>
        </p:nvSpPr>
        <p:spPr/>
        <p:txBody>
          <a:bodyPr/>
          <a:lstStyle/>
          <a:p>
            <a:r>
              <a:rPr lang="en-US" dirty="0"/>
              <a:t>County </a:t>
            </a:r>
            <a:r>
              <a:rPr lang="en-US" dirty="0" err="1"/>
              <a:t>County</a:t>
            </a:r>
            <a:endParaRPr lang="en-US" dirty="0"/>
          </a:p>
          <a:p>
            <a:r>
              <a:rPr lang="en-US" dirty="0"/>
              <a:t>Legislative District(s): 00</a:t>
            </a:r>
          </a:p>
          <a:p>
            <a:r>
              <a:rPr lang="en-US" dirty="0"/>
              <a:t>Congressional District(s): 00</a:t>
            </a:r>
          </a:p>
        </p:txBody>
      </p:sp>
    </p:spTree>
    <p:extLst>
      <p:ext uri="{BB962C8B-B14F-4D97-AF65-F5344CB8AC3E}">
        <p14:creationId xmlns:p14="http://schemas.microsoft.com/office/powerpoint/2010/main" val="2904584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CD761-2B70-34F5-28E3-EFB975A09AE0}"/>
              </a:ext>
            </a:extLst>
          </p:cNvPr>
          <p:cNvSpPr>
            <a:spLocks noGrp="1"/>
          </p:cNvSpPr>
          <p:nvPr>
            <p:ph type="title"/>
          </p:nvPr>
        </p:nvSpPr>
        <p:spPr>
          <a:xfrm>
            <a:off x="838200" y="131762"/>
            <a:ext cx="10515600" cy="549275"/>
          </a:xfrm>
        </p:spPr>
        <p:txBody>
          <a:bodyPr>
            <a:normAutofit fontScale="90000"/>
          </a:bodyPr>
          <a:lstStyle/>
          <a:p>
            <a:r>
              <a:rPr lang="en-US" dirty="0"/>
              <a:t>Why are we meeting today?</a:t>
            </a:r>
          </a:p>
        </p:txBody>
      </p:sp>
      <p:sp>
        <p:nvSpPr>
          <p:cNvPr id="3" name="Content Placeholder 2">
            <a:extLst>
              <a:ext uri="{FF2B5EF4-FFF2-40B4-BE49-F238E27FC236}">
                <a16:creationId xmlns:a16="http://schemas.microsoft.com/office/drawing/2014/main" id="{22C79475-20FF-1458-FD68-F434611EF9E0}"/>
              </a:ext>
            </a:extLst>
          </p:cNvPr>
          <p:cNvSpPr>
            <a:spLocks noGrp="1"/>
          </p:cNvSpPr>
          <p:nvPr>
            <p:ph idx="1"/>
          </p:nvPr>
        </p:nvSpPr>
        <p:spPr>
          <a:xfrm>
            <a:off x="486888" y="878542"/>
            <a:ext cx="6093206" cy="5298422"/>
          </a:xfrm>
        </p:spPr>
        <p:txBody>
          <a:bodyPr>
            <a:normAutofit/>
          </a:bodyPr>
          <a:lstStyle/>
          <a:p>
            <a:r>
              <a:rPr lang="en-US" sz="2000" dirty="0"/>
              <a:t>To review the records of our current elected officials and to submit grades based on their performance to </a:t>
            </a:r>
            <a:r>
              <a:rPr lang="en-US" sz="2000" dirty="0" err="1"/>
              <a:t>RateMyRep.blog</a:t>
            </a:r>
            <a:endParaRPr lang="en-US" sz="2000" dirty="0"/>
          </a:p>
          <a:p>
            <a:r>
              <a:rPr lang="en-US" sz="2000" dirty="0"/>
              <a:t>This exercise will help us become more knowledgeable about our district and the grades we submit will be published online for others to see and share             (see example report card on the right)</a:t>
            </a:r>
          </a:p>
          <a:p>
            <a:r>
              <a:rPr lang="en-US" sz="2000" dirty="0"/>
              <a:t>We will talk about other ways you can get involved with the upcoming election</a:t>
            </a:r>
          </a:p>
        </p:txBody>
      </p:sp>
      <p:pic>
        <p:nvPicPr>
          <p:cNvPr id="6" name="Picture 5">
            <a:extLst>
              <a:ext uri="{FF2B5EF4-FFF2-40B4-BE49-F238E27FC236}">
                <a16:creationId xmlns:a16="http://schemas.microsoft.com/office/drawing/2014/main" id="{3BD28095-3763-6A8E-A599-BA41346572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1482" y="681037"/>
            <a:ext cx="5087435" cy="5949017"/>
          </a:xfrm>
          <a:prstGeom prst="rect">
            <a:avLst/>
          </a:prstGeom>
          <a:ln>
            <a:solidFill>
              <a:schemeClr val="tx1"/>
            </a:solidFill>
          </a:ln>
        </p:spPr>
      </p:pic>
    </p:spTree>
    <p:extLst>
      <p:ext uri="{BB962C8B-B14F-4D97-AF65-F5344CB8AC3E}">
        <p14:creationId xmlns:p14="http://schemas.microsoft.com/office/powerpoint/2010/main" val="3618455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BDFD44-1094-5195-1021-EEA2EF9F98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8167" y="116554"/>
            <a:ext cx="8722426" cy="6741446"/>
          </a:xfrm>
          <a:prstGeom prst="rect">
            <a:avLst/>
          </a:prstGeom>
        </p:spPr>
      </p:pic>
    </p:spTree>
    <p:extLst>
      <p:ext uri="{BB962C8B-B14F-4D97-AF65-F5344CB8AC3E}">
        <p14:creationId xmlns:p14="http://schemas.microsoft.com/office/powerpoint/2010/main" val="3692692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19DD0-0FC0-FFA3-0AB2-EAA13C7529F9}"/>
              </a:ext>
            </a:extLst>
          </p:cNvPr>
          <p:cNvSpPr>
            <a:spLocks noGrp="1"/>
          </p:cNvSpPr>
          <p:nvPr>
            <p:ph type="title"/>
          </p:nvPr>
        </p:nvSpPr>
        <p:spPr>
          <a:xfrm>
            <a:off x="838200" y="365126"/>
            <a:ext cx="10515600" cy="703654"/>
          </a:xfrm>
        </p:spPr>
        <p:txBody>
          <a:bodyPr/>
          <a:lstStyle/>
          <a:p>
            <a:r>
              <a:rPr lang="en-US" dirty="0"/>
              <a:t>Incumbents Reviewed in this Session</a:t>
            </a:r>
          </a:p>
        </p:txBody>
      </p:sp>
      <p:sp>
        <p:nvSpPr>
          <p:cNvPr id="3" name="Content Placeholder 2">
            <a:extLst>
              <a:ext uri="{FF2B5EF4-FFF2-40B4-BE49-F238E27FC236}">
                <a16:creationId xmlns:a16="http://schemas.microsoft.com/office/drawing/2014/main" id="{054D77CD-AB50-70A1-4581-2A25D4992EDA}"/>
              </a:ext>
            </a:extLst>
          </p:cNvPr>
          <p:cNvSpPr>
            <a:spLocks noGrp="1"/>
          </p:cNvSpPr>
          <p:nvPr>
            <p:ph idx="1"/>
          </p:nvPr>
        </p:nvSpPr>
        <p:spPr/>
        <p:txBody>
          <a:bodyPr/>
          <a:lstStyle/>
          <a:p>
            <a:r>
              <a:rPr lang="en-US" dirty="0"/>
              <a:t>National Official Name – Title – District – Tenure Start Date</a:t>
            </a:r>
          </a:p>
          <a:p>
            <a:r>
              <a:rPr lang="en-US" dirty="0"/>
              <a:t>State Official Name – Title – District (if applicable) – Tenure Start Date</a:t>
            </a:r>
          </a:p>
          <a:p>
            <a:r>
              <a:rPr lang="en-US" dirty="0"/>
              <a:t>County Official Name – Title – County – Tenure Start Date</a:t>
            </a:r>
          </a:p>
          <a:p>
            <a:r>
              <a:rPr lang="en-US" dirty="0"/>
              <a:t>City Official Name – Title – City – Tenure Start Date</a:t>
            </a:r>
          </a:p>
          <a:p>
            <a:r>
              <a:rPr lang="en-US" dirty="0"/>
              <a:t>Local Official Name – Title – District – Tenure Start Date</a:t>
            </a:r>
          </a:p>
        </p:txBody>
      </p:sp>
    </p:spTree>
    <p:extLst>
      <p:ext uri="{BB962C8B-B14F-4D97-AF65-F5344CB8AC3E}">
        <p14:creationId xmlns:p14="http://schemas.microsoft.com/office/powerpoint/2010/main" val="83424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8C1BBA4-A055-54FF-0478-41FC23131C31}"/>
              </a:ext>
            </a:extLst>
          </p:cNvPr>
          <p:cNvSpPr/>
          <p:nvPr/>
        </p:nvSpPr>
        <p:spPr>
          <a:xfrm>
            <a:off x="1" y="658560"/>
            <a:ext cx="10923266" cy="471497"/>
          </a:xfrm>
          <a:prstGeom prst="rect">
            <a:avLst/>
          </a:prstGeom>
          <a:solidFill>
            <a:srgbClr val="13D1CC"/>
          </a:solidFill>
          <a:ln>
            <a:solidFill>
              <a:srgbClr val="13D1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FAD318-EBC2-D411-0A9F-34D944AE5BF1}"/>
              </a:ext>
            </a:extLst>
          </p:cNvPr>
          <p:cNvSpPr>
            <a:spLocks noGrp="1"/>
          </p:cNvSpPr>
          <p:nvPr>
            <p:ph type="title"/>
          </p:nvPr>
        </p:nvSpPr>
        <p:spPr>
          <a:xfrm>
            <a:off x="0" y="0"/>
            <a:ext cx="12192000" cy="660063"/>
          </a:xfrm>
          <a:solidFill>
            <a:srgbClr val="7030A0"/>
          </a:solidFill>
          <a:ln>
            <a:solidFill>
              <a:srgbClr val="7030A0"/>
            </a:solidFill>
          </a:ln>
        </p:spPr>
        <p:txBody>
          <a:bodyPr>
            <a:normAutofit fontScale="90000"/>
          </a:bodyPr>
          <a:lstStyle/>
          <a:p>
            <a:pPr algn="ctr"/>
            <a:r>
              <a:rPr lang="en-US" dirty="0">
                <a:solidFill>
                  <a:schemeClr val="bg1"/>
                </a:solidFill>
              </a:rPr>
              <a:t>[Elected Official Name] – [Title]</a:t>
            </a:r>
          </a:p>
        </p:txBody>
      </p:sp>
      <p:sp>
        <p:nvSpPr>
          <p:cNvPr id="3" name="Content Placeholder 2">
            <a:extLst>
              <a:ext uri="{FF2B5EF4-FFF2-40B4-BE49-F238E27FC236}">
                <a16:creationId xmlns:a16="http://schemas.microsoft.com/office/drawing/2014/main" id="{1B3646B9-ACF2-F13D-2E05-F661D42EEB04}"/>
              </a:ext>
            </a:extLst>
          </p:cNvPr>
          <p:cNvSpPr>
            <a:spLocks noGrp="1"/>
          </p:cNvSpPr>
          <p:nvPr>
            <p:ph sz="half" idx="1"/>
          </p:nvPr>
        </p:nvSpPr>
        <p:spPr>
          <a:xfrm>
            <a:off x="55226" y="1227026"/>
            <a:ext cx="8576155" cy="5221792"/>
          </a:xfrm>
        </p:spPr>
        <p:txBody>
          <a:bodyPr>
            <a:normAutofit/>
          </a:bodyPr>
          <a:lstStyle/>
          <a:p>
            <a:r>
              <a:rPr lang="en-US" sz="2000" b="1" dirty="0"/>
              <a:t>Local/State/National Budget</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Inflation</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Tax Policy</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Trade Policy</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pPr lvl="1"/>
            <a:endParaRPr lang="en-US" sz="2000" dirty="0"/>
          </a:p>
        </p:txBody>
      </p:sp>
      <p:sp>
        <p:nvSpPr>
          <p:cNvPr id="4" name="Content Placeholder 3">
            <a:extLst>
              <a:ext uri="{FF2B5EF4-FFF2-40B4-BE49-F238E27FC236}">
                <a16:creationId xmlns:a16="http://schemas.microsoft.com/office/drawing/2014/main" id="{F51F6605-A704-E169-0BA2-7BA95B54A1D7}"/>
              </a:ext>
            </a:extLst>
          </p:cNvPr>
          <p:cNvSpPr>
            <a:spLocks noGrp="1"/>
          </p:cNvSpPr>
          <p:nvPr>
            <p:ph sz="half" idx="2"/>
          </p:nvPr>
        </p:nvSpPr>
        <p:spPr>
          <a:xfrm>
            <a:off x="8740238" y="2140493"/>
            <a:ext cx="3451761" cy="321825"/>
          </a:xfrm>
        </p:spPr>
        <p:txBody>
          <a:bodyPr>
            <a:normAutofit/>
          </a:bodyPr>
          <a:lstStyle/>
          <a:p>
            <a:pPr marL="0" indent="0" algn="ctr">
              <a:buNone/>
            </a:pPr>
            <a:r>
              <a:rPr lang="en-US" sz="1400" b="1" u="sng" dirty="0"/>
              <a:t>Report Card Grading Rubric</a:t>
            </a:r>
            <a:endParaRPr lang="en-US" sz="1400" dirty="0"/>
          </a:p>
        </p:txBody>
      </p:sp>
      <p:sp>
        <p:nvSpPr>
          <p:cNvPr id="5" name="Star: 5 Points 4">
            <a:extLst>
              <a:ext uri="{FF2B5EF4-FFF2-40B4-BE49-F238E27FC236}">
                <a16:creationId xmlns:a16="http://schemas.microsoft.com/office/drawing/2014/main" id="{C7385491-F6B7-527F-D77D-D89B61842C67}"/>
              </a:ext>
            </a:extLst>
          </p:cNvPr>
          <p:cNvSpPr/>
          <p:nvPr/>
        </p:nvSpPr>
        <p:spPr>
          <a:xfrm>
            <a:off x="10350335" y="2510469"/>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tar: 5 Points 5">
            <a:extLst>
              <a:ext uri="{FF2B5EF4-FFF2-40B4-BE49-F238E27FC236}">
                <a16:creationId xmlns:a16="http://schemas.microsoft.com/office/drawing/2014/main" id="{35F89E63-EB44-EE65-14A1-695EBA5781B4}"/>
              </a:ext>
            </a:extLst>
          </p:cNvPr>
          <p:cNvSpPr/>
          <p:nvPr/>
        </p:nvSpPr>
        <p:spPr>
          <a:xfrm>
            <a:off x="10727377" y="322100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9FE7EDF1-A5A8-5DB3-5C25-3D0F4F909561}"/>
              </a:ext>
            </a:extLst>
          </p:cNvPr>
          <p:cNvSpPr/>
          <p:nvPr/>
        </p:nvSpPr>
        <p:spPr>
          <a:xfrm>
            <a:off x="10055429" y="322100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47B9128B-7816-A063-1FBD-AD2F5BD2A769}"/>
              </a:ext>
            </a:extLst>
          </p:cNvPr>
          <p:cNvSpPr/>
          <p:nvPr/>
        </p:nvSpPr>
        <p:spPr>
          <a:xfrm>
            <a:off x="10350334" y="407395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342A8719-BFFE-3440-19F0-931FDBA97F61}"/>
              </a:ext>
            </a:extLst>
          </p:cNvPr>
          <p:cNvSpPr/>
          <p:nvPr/>
        </p:nvSpPr>
        <p:spPr>
          <a:xfrm>
            <a:off x="10840192" y="4063162"/>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76B7E145-FF89-9C65-9996-12A706F3573C}"/>
              </a:ext>
            </a:extLst>
          </p:cNvPr>
          <p:cNvSpPr/>
          <p:nvPr/>
        </p:nvSpPr>
        <p:spPr>
          <a:xfrm>
            <a:off x="9860476" y="407395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B43C9487-5434-0E21-58EF-673A363C2D27}"/>
              </a:ext>
            </a:extLst>
          </p:cNvPr>
          <p:cNvSpPr/>
          <p:nvPr/>
        </p:nvSpPr>
        <p:spPr>
          <a:xfrm>
            <a:off x="10127671" y="4904373"/>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F3EB30D1-5BCA-C02B-1CD8-F29337EC6B6F}"/>
              </a:ext>
            </a:extLst>
          </p:cNvPr>
          <p:cNvSpPr/>
          <p:nvPr/>
        </p:nvSpPr>
        <p:spPr>
          <a:xfrm>
            <a:off x="10673937" y="4901404"/>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548482B0-C41A-3C1E-12F8-A5ECB14E1DD3}"/>
              </a:ext>
            </a:extLst>
          </p:cNvPr>
          <p:cNvSpPr/>
          <p:nvPr/>
        </p:nvSpPr>
        <p:spPr>
          <a:xfrm>
            <a:off x="11220203" y="489141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9C3A1A7B-0526-6822-B64A-67DC5CD38CB3}"/>
              </a:ext>
            </a:extLst>
          </p:cNvPr>
          <p:cNvSpPr/>
          <p:nvPr/>
        </p:nvSpPr>
        <p:spPr>
          <a:xfrm>
            <a:off x="9581405" y="4901404"/>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96624F7B-51EE-3AA4-0A22-F94398F4A1E4}"/>
              </a:ext>
            </a:extLst>
          </p:cNvPr>
          <p:cNvSpPr/>
          <p:nvPr/>
        </p:nvSpPr>
        <p:spPr>
          <a:xfrm>
            <a:off x="10350334" y="5704730"/>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tar: 5 Points 15">
            <a:extLst>
              <a:ext uri="{FF2B5EF4-FFF2-40B4-BE49-F238E27FC236}">
                <a16:creationId xmlns:a16="http://schemas.microsoft.com/office/drawing/2014/main" id="{D4195CF9-F787-AE2B-1F49-4B0CB29D64A3}"/>
              </a:ext>
            </a:extLst>
          </p:cNvPr>
          <p:cNvSpPr/>
          <p:nvPr/>
        </p:nvSpPr>
        <p:spPr>
          <a:xfrm>
            <a:off x="9860476" y="5704729"/>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65BB82FC-DA91-A892-D990-35163FF1EF85}"/>
              </a:ext>
            </a:extLst>
          </p:cNvPr>
          <p:cNvSpPr/>
          <p:nvPr/>
        </p:nvSpPr>
        <p:spPr>
          <a:xfrm>
            <a:off x="10840192" y="5704728"/>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tar: 5 Points 17">
            <a:extLst>
              <a:ext uri="{FF2B5EF4-FFF2-40B4-BE49-F238E27FC236}">
                <a16:creationId xmlns:a16="http://schemas.microsoft.com/office/drawing/2014/main" id="{FDAE5C99-8B5F-C326-B1D3-892ECCCA51C6}"/>
              </a:ext>
            </a:extLst>
          </p:cNvPr>
          <p:cNvSpPr/>
          <p:nvPr/>
        </p:nvSpPr>
        <p:spPr>
          <a:xfrm>
            <a:off x="11330050" y="5700678"/>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tar: 5 Points 18">
            <a:extLst>
              <a:ext uri="{FF2B5EF4-FFF2-40B4-BE49-F238E27FC236}">
                <a16:creationId xmlns:a16="http://schemas.microsoft.com/office/drawing/2014/main" id="{07F121A9-1018-3C05-C7B6-79355CEC5011}"/>
              </a:ext>
            </a:extLst>
          </p:cNvPr>
          <p:cNvSpPr/>
          <p:nvPr/>
        </p:nvSpPr>
        <p:spPr>
          <a:xfrm>
            <a:off x="9370618" y="570067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4DED2E9-85D0-BDB6-B95E-88D3F60ED0C3}"/>
              </a:ext>
            </a:extLst>
          </p:cNvPr>
          <p:cNvSpPr txBox="1"/>
          <p:nvPr/>
        </p:nvSpPr>
        <p:spPr>
          <a:xfrm>
            <a:off x="9023266" y="2961732"/>
            <a:ext cx="3099460" cy="307777"/>
          </a:xfrm>
          <a:prstGeom prst="rect">
            <a:avLst/>
          </a:prstGeom>
          <a:noFill/>
        </p:spPr>
        <p:txBody>
          <a:bodyPr wrap="square" rtlCol="0">
            <a:spAutoFit/>
          </a:bodyPr>
          <a:lstStyle/>
          <a:p>
            <a:r>
              <a:rPr lang="en-US" sz="1400" dirty="0"/>
              <a:t>Has acted in a way that harms the issue</a:t>
            </a:r>
          </a:p>
        </p:txBody>
      </p:sp>
      <p:sp>
        <p:nvSpPr>
          <p:cNvPr id="21" name="TextBox 20">
            <a:extLst>
              <a:ext uri="{FF2B5EF4-FFF2-40B4-BE49-F238E27FC236}">
                <a16:creationId xmlns:a16="http://schemas.microsoft.com/office/drawing/2014/main" id="{34177246-DAA7-AAF8-82D2-EB97F8D9403D}"/>
              </a:ext>
            </a:extLst>
          </p:cNvPr>
          <p:cNvSpPr txBox="1"/>
          <p:nvPr/>
        </p:nvSpPr>
        <p:spPr>
          <a:xfrm>
            <a:off x="8740239" y="3684034"/>
            <a:ext cx="3451761" cy="307777"/>
          </a:xfrm>
          <a:prstGeom prst="rect">
            <a:avLst/>
          </a:prstGeom>
          <a:noFill/>
        </p:spPr>
        <p:txBody>
          <a:bodyPr wrap="square" rtlCol="0">
            <a:spAutoFit/>
          </a:bodyPr>
          <a:lstStyle/>
          <a:p>
            <a:pPr algn="ctr"/>
            <a:r>
              <a:rPr lang="en-US" sz="1400" dirty="0"/>
              <a:t>Indirectly harmed or neglected duty on issue</a:t>
            </a:r>
          </a:p>
        </p:txBody>
      </p:sp>
      <p:sp>
        <p:nvSpPr>
          <p:cNvPr id="22" name="TextBox 21">
            <a:extLst>
              <a:ext uri="{FF2B5EF4-FFF2-40B4-BE49-F238E27FC236}">
                <a16:creationId xmlns:a16="http://schemas.microsoft.com/office/drawing/2014/main" id="{39BB921D-5454-8C7A-BCD9-61B389148E2B}"/>
              </a:ext>
            </a:extLst>
          </p:cNvPr>
          <p:cNvSpPr txBox="1"/>
          <p:nvPr/>
        </p:nvSpPr>
        <p:spPr>
          <a:xfrm>
            <a:off x="8774873" y="4535488"/>
            <a:ext cx="3451761" cy="307777"/>
          </a:xfrm>
          <a:prstGeom prst="rect">
            <a:avLst/>
          </a:prstGeom>
          <a:noFill/>
        </p:spPr>
        <p:txBody>
          <a:bodyPr wrap="square" rtlCol="0">
            <a:spAutoFit/>
          </a:bodyPr>
          <a:lstStyle/>
          <a:p>
            <a:pPr algn="ctr"/>
            <a:r>
              <a:rPr lang="en-US" sz="1400" dirty="0"/>
              <a:t>Has not had a meaningful impact on issue</a:t>
            </a:r>
          </a:p>
        </p:txBody>
      </p:sp>
      <p:sp>
        <p:nvSpPr>
          <p:cNvPr id="23" name="TextBox 22">
            <a:extLst>
              <a:ext uri="{FF2B5EF4-FFF2-40B4-BE49-F238E27FC236}">
                <a16:creationId xmlns:a16="http://schemas.microsoft.com/office/drawing/2014/main" id="{03BE6577-FA7D-3412-DF82-B709FF8562C5}"/>
              </a:ext>
            </a:extLst>
          </p:cNvPr>
          <p:cNvSpPr txBox="1"/>
          <p:nvPr/>
        </p:nvSpPr>
        <p:spPr>
          <a:xfrm>
            <a:off x="8795600" y="5369323"/>
            <a:ext cx="3451761" cy="307777"/>
          </a:xfrm>
          <a:prstGeom prst="rect">
            <a:avLst/>
          </a:prstGeom>
          <a:noFill/>
        </p:spPr>
        <p:txBody>
          <a:bodyPr wrap="square" rtlCol="0">
            <a:spAutoFit/>
          </a:bodyPr>
          <a:lstStyle/>
          <a:p>
            <a:pPr algn="ctr"/>
            <a:r>
              <a:rPr lang="en-US" sz="1400" dirty="0"/>
              <a:t>Initiated action or made procedural moves</a:t>
            </a:r>
          </a:p>
        </p:txBody>
      </p:sp>
      <p:sp>
        <p:nvSpPr>
          <p:cNvPr id="24" name="TextBox 23">
            <a:extLst>
              <a:ext uri="{FF2B5EF4-FFF2-40B4-BE49-F238E27FC236}">
                <a16:creationId xmlns:a16="http://schemas.microsoft.com/office/drawing/2014/main" id="{FC6D96EC-1C44-B1E3-6A00-3BC21FD5F230}"/>
              </a:ext>
            </a:extLst>
          </p:cNvPr>
          <p:cNvSpPr txBox="1"/>
          <p:nvPr/>
        </p:nvSpPr>
        <p:spPr>
          <a:xfrm>
            <a:off x="8774873" y="6147094"/>
            <a:ext cx="3451761" cy="307777"/>
          </a:xfrm>
          <a:prstGeom prst="rect">
            <a:avLst/>
          </a:prstGeom>
          <a:noFill/>
        </p:spPr>
        <p:txBody>
          <a:bodyPr wrap="square" rtlCol="0">
            <a:spAutoFit/>
          </a:bodyPr>
          <a:lstStyle/>
          <a:p>
            <a:pPr algn="ctr"/>
            <a:r>
              <a:rPr lang="en-US" sz="1400" dirty="0"/>
              <a:t>Initiated action or made procedural moves</a:t>
            </a:r>
          </a:p>
        </p:txBody>
      </p:sp>
      <p:pic>
        <p:nvPicPr>
          <p:cNvPr id="28" name="Picture 27">
            <a:extLst>
              <a:ext uri="{FF2B5EF4-FFF2-40B4-BE49-F238E27FC236}">
                <a16:creationId xmlns:a16="http://schemas.microsoft.com/office/drawing/2014/main" id="{2BAE97E0-9C3B-A38E-EB62-8EB27127C2B4}"/>
              </a:ext>
            </a:extLst>
          </p:cNvPr>
          <p:cNvPicPr>
            <a:picLocks noChangeAspect="1"/>
          </p:cNvPicPr>
          <p:nvPr/>
        </p:nvPicPr>
        <p:blipFill>
          <a:blip r:embed="rId2"/>
          <a:stretch>
            <a:fillRect/>
          </a:stretch>
        </p:blipFill>
        <p:spPr>
          <a:xfrm>
            <a:off x="10926695" y="651362"/>
            <a:ext cx="1261876" cy="1230417"/>
          </a:xfrm>
          <a:prstGeom prst="rect">
            <a:avLst/>
          </a:prstGeom>
        </p:spPr>
      </p:pic>
      <p:sp>
        <p:nvSpPr>
          <p:cNvPr id="29" name="TextBox 28">
            <a:extLst>
              <a:ext uri="{FF2B5EF4-FFF2-40B4-BE49-F238E27FC236}">
                <a16:creationId xmlns:a16="http://schemas.microsoft.com/office/drawing/2014/main" id="{D561E19D-B170-BD44-6691-C39FCCBAF232}"/>
              </a:ext>
            </a:extLst>
          </p:cNvPr>
          <p:cNvSpPr txBox="1"/>
          <p:nvPr/>
        </p:nvSpPr>
        <p:spPr>
          <a:xfrm>
            <a:off x="9531928" y="673750"/>
            <a:ext cx="1418111" cy="523220"/>
          </a:xfrm>
          <a:prstGeom prst="rect">
            <a:avLst/>
          </a:prstGeom>
          <a:noFill/>
        </p:spPr>
        <p:txBody>
          <a:bodyPr wrap="square" rtlCol="0">
            <a:spAutoFit/>
          </a:bodyPr>
          <a:lstStyle/>
          <a:p>
            <a:pPr algn="ctr"/>
            <a:r>
              <a:rPr lang="en-US" sz="1400" b="1" dirty="0"/>
              <a:t>Scan for blank report card</a:t>
            </a:r>
          </a:p>
        </p:txBody>
      </p:sp>
      <p:sp>
        <p:nvSpPr>
          <p:cNvPr id="31" name="TextBox 30">
            <a:extLst>
              <a:ext uri="{FF2B5EF4-FFF2-40B4-BE49-F238E27FC236}">
                <a16:creationId xmlns:a16="http://schemas.microsoft.com/office/drawing/2014/main" id="{4CEFFD3F-602E-4CD7-EDE6-228FC72E32C1}"/>
              </a:ext>
            </a:extLst>
          </p:cNvPr>
          <p:cNvSpPr txBox="1"/>
          <p:nvPr/>
        </p:nvSpPr>
        <p:spPr>
          <a:xfrm>
            <a:off x="32164" y="658560"/>
            <a:ext cx="3230088" cy="523220"/>
          </a:xfrm>
          <a:prstGeom prst="rect">
            <a:avLst/>
          </a:prstGeom>
          <a:noFill/>
        </p:spPr>
        <p:txBody>
          <a:bodyPr wrap="square" rtlCol="0">
            <a:spAutoFit/>
          </a:bodyPr>
          <a:lstStyle/>
          <a:p>
            <a:r>
              <a:rPr lang="en-US" sz="2800" b="1" dirty="0"/>
              <a:t>The Economy</a:t>
            </a:r>
          </a:p>
        </p:txBody>
      </p:sp>
    </p:spTree>
    <p:extLst>
      <p:ext uri="{BB962C8B-B14F-4D97-AF65-F5344CB8AC3E}">
        <p14:creationId xmlns:p14="http://schemas.microsoft.com/office/powerpoint/2010/main" val="4282786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18FDC-FD67-B291-2826-334C5151B6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3855A2-03F9-48D3-5C0A-53DFF2B6DD24}"/>
              </a:ext>
            </a:extLst>
          </p:cNvPr>
          <p:cNvSpPr>
            <a:spLocks noGrp="1"/>
          </p:cNvSpPr>
          <p:nvPr>
            <p:ph type="title"/>
          </p:nvPr>
        </p:nvSpPr>
        <p:spPr>
          <a:xfrm>
            <a:off x="0" y="0"/>
            <a:ext cx="12192000" cy="660063"/>
          </a:xfrm>
          <a:solidFill>
            <a:srgbClr val="7030A0"/>
          </a:solidFill>
          <a:ln>
            <a:solidFill>
              <a:srgbClr val="7030A0"/>
            </a:solidFill>
          </a:ln>
        </p:spPr>
        <p:txBody>
          <a:bodyPr>
            <a:normAutofit fontScale="90000"/>
          </a:bodyPr>
          <a:lstStyle/>
          <a:p>
            <a:pPr algn="ctr"/>
            <a:r>
              <a:rPr lang="en-US" dirty="0">
                <a:solidFill>
                  <a:schemeClr val="bg1"/>
                </a:solidFill>
              </a:rPr>
              <a:t>[Official Name] – [Title] – [District]</a:t>
            </a:r>
          </a:p>
        </p:txBody>
      </p:sp>
      <p:sp>
        <p:nvSpPr>
          <p:cNvPr id="3" name="Content Placeholder 2">
            <a:extLst>
              <a:ext uri="{FF2B5EF4-FFF2-40B4-BE49-F238E27FC236}">
                <a16:creationId xmlns:a16="http://schemas.microsoft.com/office/drawing/2014/main" id="{43CF3E85-3D65-396F-D2E3-CD2659451411}"/>
              </a:ext>
            </a:extLst>
          </p:cNvPr>
          <p:cNvSpPr>
            <a:spLocks noGrp="1"/>
          </p:cNvSpPr>
          <p:nvPr>
            <p:ph sz="half" idx="1"/>
          </p:nvPr>
        </p:nvSpPr>
        <p:spPr>
          <a:xfrm>
            <a:off x="55226" y="1227025"/>
            <a:ext cx="8576155" cy="5541909"/>
          </a:xfrm>
        </p:spPr>
        <p:txBody>
          <a:bodyPr>
            <a:normAutofit fontScale="92500" lnSpcReduction="10000"/>
          </a:bodyPr>
          <a:lstStyle/>
          <a:p>
            <a:r>
              <a:rPr lang="en-US" sz="2000" b="1" dirty="0"/>
              <a:t>Jobs/Worker Rights</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Social Security (skip where not applicable)</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Education</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Veterans</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Equality</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pPr lvl="1"/>
            <a:endParaRPr lang="en-US" sz="1600" dirty="0"/>
          </a:p>
          <a:p>
            <a:pPr lvl="1"/>
            <a:endParaRPr lang="en-US" sz="2000" dirty="0"/>
          </a:p>
        </p:txBody>
      </p:sp>
      <p:sp>
        <p:nvSpPr>
          <p:cNvPr id="5" name="Star: 5 Points 4">
            <a:extLst>
              <a:ext uri="{FF2B5EF4-FFF2-40B4-BE49-F238E27FC236}">
                <a16:creationId xmlns:a16="http://schemas.microsoft.com/office/drawing/2014/main" id="{9588686A-5D12-4374-C602-BB6F489C9A82}"/>
              </a:ext>
            </a:extLst>
          </p:cNvPr>
          <p:cNvSpPr/>
          <p:nvPr/>
        </p:nvSpPr>
        <p:spPr>
          <a:xfrm>
            <a:off x="10350335" y="2510469"/>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tar: 5 Points 5">
            <a:extLst>
              <a:ext uri="{FF2B5EF4-FFF2-40B4-BE49-F238E27FC236}">
                <a16:creationId xmlns:a16="http://schemas.microsoft.com/office/drawing/2014/main" id="{E9E2ACF5-73E6-21D3-4B1A-FA59D57F7AF0}"/>
              </a:ext>
            </a:extLst>
          </p:cNvPr>
          <p:cNvSpPr/>
          <p:nvPr/>
        </p:nvSpPr>
        <p:spPr>
          <a:xfrm>
            <a:off x="10727377" y="322100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F735A383-B34C-E004-7BD8-A86F4A5ED57C}"/>
              </a:ext>
            </a:extLst>
          </p:cNvPr>
          <p:cNvSpPr/>
          <p:nvPr/>
        </p:nvSpPr>
        <p:spPr>
          <a:xfrm>
            <a:off x="10055429" y="322100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3D65A3CB-EB7B-C30B-EA07-5A17B6F9F7DE}"/>
              </a:ext>
            </a:extLst>
          </p:cNvPr>
          <p:cNvSpPr/>
          <p:nvPr/>
        </p:nvSpPr>
        <p:spPr>
          <a:xfrm>
            <a:off x="10350334" y="407395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1E1A3A1D-A701-0B59-3D3A-05992F48AE86}"/>
              </a:ext>
            </a:extLst>
          </p:cNvPr>
          <p:cNvSpPr/>
          <p:nvPr/>
        </p:nvSpPr>
        <p:spPr>
          <a:xfrm>
            <a:off x="10840192" y="4063162"/>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5790C44B-A1BB-3D4D-0F34-D006D8576F4C}"/>
              </a:ext>
            </a:extLst>
          </p:cNvPr>
          <p:cNvSpPr/>
          <p:nvPr/>
        </p:nvSpPr>
        <p:spPr>
          <a:xfrm>
            <a:off x="9860476" y="407395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E6C95B40-223C-9C9D-D85C-6F088300358B}"/>
              </a:ext>
            </a:extLst>
          </p:cNvPr>
          <p:cNvSpPr/>
          <p:nvPr/>
        </p:nvSpPr>
        <p:spPr>
          <a:xfrm>
            <a:off x="10127671" y="4904373"/>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9B8814E0-FE4B-3AA9-44B4-398FF8311B07}"/>
              </a:ext>
            </a:extLst>
          </p:cNvPr>
          <p:cNvSpPr/>
          <p:nvPr/>
        </p:nvSpPr>
        <p:spPr>
          <a:xfrm>
            <a:off x="10673937" y="4901404"/>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C36180B9-46CB-B6B3-8B54-D3225C7717AC}"/>
              </a:ext>
            </a:extLst>
          </p:cNvPr>
          <p:cNvSpPr/>
          <p:nvPr/>
        </p:nvSpPr>
        <p:spPr>
          <a:xfrm>
            <a:off x="11220203" y="489141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935336F1-4E7E-F1EA-6858-6948F959ABF0}"/>
              </a:ext>
            </a:extLst>
          </p:cNvPr>
          <p:cNvSpPr/>
          <p:nvPr/>
        </p:nvSpPr>
        <p:spPr>
          <a:xfrm>
            <a:off x="9581405" y="4901404"/>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6E492903-4914-E31F-21B6-E3E3B506B076}"/>
              </a:ext>
            </a:extLst>
          </p:cNvPr>
          <p:cNvSpPr/>
          <p:nvPr/>
        </p:nvSpPr>
        <p:spPr>
          <a:xfrm>
            <a:off x="10350334" y="5704730"/>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tar: 5 Points 15">
            <a:extLst>
              <a:ext uri="{FF2B5EF4-FFF2-40B4-BE49-F238E27FC236}">
                <a16:creationId xmlns:a16="http://schemas.microsoft.com/office/drawing/2014/main" id="{C5D33F05-52A9-8A7D-7984-30C0E14823CD}"/>
              </a:ext>
            </a:extLst>
          </p:cNvPr>
          <p:cNvSpPr/>
          <p:nvPr/>
        </p:nvSpPr>
        <p:spPr>
          <a:xfrm>
            <a:off x="9860476" y="5704729"/>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912D5014-7F45-55A4-7B4B-F5DDC43F8F79}"/>
              </a:ext>
            </a:extLst>
          </p:cNvPr>
          <p:cNvSpPr/>
          <p:nvPr/>
        </p:nvSpPr>
        <p:spPr>
          <a:xfrm>
            <a:off x="10840192" y="5704728"/>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tar: 5 Points 17">
            <a:extLst>
              <a:ext uri="{FF2B5EF4-FFF2-40B4-BE49-F238E27FC236}">
                <a16:creationId xmlns:a16="http://schemas.microsoft.com/office/drawing/2014/main" id="{69E428B2-FFEE-A5A3-1898-63AEC70926B1}"/>
              </a:ext>
            </a:extLst>
          </p:cNvPr>
          <p:cNvSpPr/>
          <p:nvPr/>
        </p:nvSpPr>
        <p:spPr>
          <a:xfrm>
            <a:off x="11330050" y="5700678"/>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tar: 5 Points 18">
            <a:extLst>
              <a:ext uri="{FF2B5EF4-FFF2-40B4-BE49-F238E27FC236}">
                <a16:creationId xmlns:a16="http://schemas.microsoft.com/office/drawing/2014/main" id="{E4827BF1-F417-7D96-F954-36AC374BE0A2}"/>
              </a:ext>
            </a:extLst>
          </p:cNvPr>
          <p:cNvSpPr/>
          <p:nvPr/>
        </p:nvSpPr>
        <p:spPr>
          <a:xfrm>
            <a:off x="9370618" y="570067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640F0BF-1549-AB92-F216-800354187F82}"/>
              </a:ext>
            </a:extLst>
          </p:cNvPr>
          <p:cNvSpPr txBox="1"/>
          <p:nvPr/>
        </p:nvSpPr>
        <p:spPr>
          <a:xfrm>
            <a:off x="9023266" y="2961732"/>
            <a:ext cx="3099460" cy="307777"/>
          </a:xfrm>
          <a:prstGeom prst="rect">
            <a:avLst/>
          </a:prstGeom>
          <a:noFill/>
        </p:spPr>
        <p:txBody>
          <a:bodyPr wrap="square" rtlCol="0">
            <a:spAutoFit/>
          </a:bodyPr>
          <a:lstStyle/>
          <a:p>
            <a:r>
              <a:rPr lang="en-US" sz="1400" dirty="0"/>
              <a:t>Has acted in a way that harms the issue</a:t>
            </a:r>
          </a:p>
        </p:txBody>
      </p:sp>
      <p:sp>
        <p:nvSpPr>
          <p:cNvPr id="21" name="TextBox 20">
            <a:extLst>
              <a:ext uri="{FF2B5EF4-FFF2-40B4-BE49-F238E27FC236}">
                <a16:creationId xmlns:a16="http://schemas.microsoft.com/office/drawing/2014/main" id="{EFDA311A-D968-1B5D-F0AE-6C7ACD5A7465}"/>
              </a:ext>
            </a:extLst>
          </p:cNvPr>
          <p:cNvSpPr txBox="1"/>
          <p:nvPr/>
        </p:nvSpPr>
        <p:spPr>
          <a:xfrm>
            <a:off x="8740239" y="3684034"/>
            <a:ext cx="3451761" cy="307777"/>
          </a:xfrm>
          <a:prstGeom prst="rect">
            <a:avLst/>
          </a:prstGeom>
          <a:noFill/>
        </p:spPr>
        <p:txBody>
          <a:bodyPr wrap="square" rtlCol="0">
            <a:spAutoFit/>
          </a:bodyPr>
          <a:lstStyle/>
          <a:p>
            <a:pPr algn="ctr"/>
            <a:r>
              <a:rPr lang="en-US" sz="1400" dirty="0"/>
              <a:t>Indirectly harmed or neglected duty on issue</a:t>
            </a:r>
          </a:p>
        </p:txBody>
      </p:sp>
      <p:sp>
        <p:nvSpPr>
          <p:cNvPr id="22" name="TextBox 21">
            <a:extLst>
              <a:ext uri="{FF2B5EF4-FFF2-40B4-BE49-F238E27FC236}">
                <a16:creationId xmlns:a16="http://schemas.microsoft.com/office/drawing/2014/main" id="{242ECA2E-99F1-3E82-9B2B-047B55FC476C}"/>
              </a:ext>
            </a:extLst>
          </p:cNvPr>
          <p:cNvSpPr txBox="1"/>
          <p:nvPr/>
        </p:nvSpPr>
        <p:spPr>
          <a:xfrm>
            <a:off x="8774873" y="4535488"/>
            <a:ext cx="3451761" cy="307777"/>
          </a:xfrm>
          <a:prstGeom prst="rect">
            <a:avLst/>
          </a:prstGeom>
          <a:noFill/>
        </p:spPr>
        <p:txBody>
          <a:bodyPr wrap="square" rtlCol="0">
            <a:spAutoFit/>
          </a:bodyPr>
          <a:lstStyle/>
          <a:p>
            <a:pPr algn="ctr"/>
            <a:r>
              <a:rPr lang="en-US" sz="1400" dirty="0"/>
              <a:t>Has not had a meaningful impact on issue</a:t>
            </a:r>
          </a:p>
        </p:txBody>
      </p:sp>
      <p:sp>
        <p:nvSpPr>
          <p:cNvPr id="23" name="TextBox 22">
            <a:extLst>
              <a:ext uri="{FF2B5EF4-FFF2-40B4-BE49-F238E27FC236}">
                <a16:creationId xmlns:a16="http://schemas.microsoft.com/office/drawing/2014/main" id="{55B2C0D9-C450-5958-6ADC-AFA68879232A}"/>
              </a:ext>
            </a:extLst>
          </p:cNvPr>
          <p:cNvSpPr txBox="1"/>
          <p:nvPr/>
        </p:nvSpPr>
        <p:spPr>
          <a:xfrm>
            <a:off x="8795600" y="5369323"/>
            <a:ext cx="3451761" cy="307777"/>
          </a:xfrm>
          <a:prstGeom prst="rect">
            <a:avLst/>
          </a:prstGeom>
          <a:noFill/>
        </p:spPr>
        <p:txBody>
          <a:bodyPr wrap="square" rtlCol="0">
            <a:spAutoFit/>
          </a:bodyPr>
          <a:lstStyle/>
          <a:p>
            <a:pPr algn="ctr"/>
            <a:r>
              <a:rPr lang="en-US" sz="1400" dirty="0"/>
              <a:t>Initiated action or made procedural moves</a:t>
            </a:r>
          </a:p>
        </p:txBody>
      </p:sp>
      <p:sp>
        <p:nvSpPr>
          <p:cNvPr id="24" name="TextBox 23">
            <a:extLst>
              <a:ext uri="{FF2B5EF4-FFF2-40B4-BE49-F238E27FC236}">
                <a16:creationId xmlns:a16="http://schemas.microsoft.com/office/drawing/2014/main" id="{87AD5DF6-CC84-8346-BC04-E5684D812F0C}"/>
              </a:ext>
            </a:extLst>
          </p:cNvPr>
          <p:cNvSpPr txBox="1"/>
          <p:nvPr/>
        </p:nvSpPr>
        <p:spPr>
          <a:xfrm>
            <a:off x="8774873" y="6147094"/>
            <a:ext cx="3451761" cy="307777"/>
          </a:xfrm>
          <a:prstGeom prst="rect">
            <a:avLst/>
          </a:prstGeom>
          <a:noFill/>
        </p:spPr>
        <p:txBody>
          <a:bodyPr wrap="square" rtlCol="0">
            <a:spAutoFit/>
          </a:bodyPr>
          <a:lstStyle/>
          <a:p>
            <a:pPr algn="ctr"/>
            <a:r>
              <a:rPr lang="en-US" sz="1400" dirty="0"/>
              <a:t>Initiated action or made procedural moves</a:t>
            </a:r>
          </a:p>
        </p:txBody>
      </p:sp>
      <p:pic>
        <p:nvPicPr>
          <p:cNvPr id="28" name="Picture 27">
            <a:extLst>
              <a:ext uri="{FF2B5EF4-FFF2-40B4-BE49-F238E27FC236}">
                <a16:creationId xmlns:a16="http://schemas.microsoft.com/office/drawing/2014/main" id="{C935F9C4-68D6-8279-0D7F-693C8BD9D89E}"/>
              </a:ext>
            </a:extLst>
          </p:cNvPr>
          <p:cNvPicPr>
            <a:picLocks noChangeAspect="1"/>
          </p:cNvPicPr>
          <p:nvPr/>
        </p:nvPicPr>
        <p:blipFill>
          <a:blip r:embed="rId2"/>
          <a:stretch>
            <a:fillRect/>
          </a:stretch>
        </p:blipFill>
        <p:spPr>
          <a:xfrm>
            <a:off x="10926695" y="651362"/>
            <a:ext cx="1261876" cy="1230417"/>
          </a:xfrm>
          <a:prstGeom prst="rect">
            <a:avLst/>
          </a:prstGeom>
        </p:spPr>
      </p:pic>
      <p:sp>
        <p:nvSpPr>
          <p:cNvPr id="30" name="Rectangle 29">
            <a:extLst>
              <a:ext uri="{FF2B5EF4-FFF2-40B4-BE49-F238E27FC236}">
                <a16:creationId xmlns:a16="http://schemas.microsoft.com/office/drawing/2014/main" id="{300A37CB-3F88-6E03-EBD8-CA4A70AC7339}"/>
              </a:ext>
            </a:extLst>
          </p:cNvPr>
          <p:cNvSpPr/>
          <p:nvPr/>
        </p:nvSpPr>
        <p:spPr>
          <a:xfrm>
            <a:off x="1" y="658560"/>
            <a:ext cx="10923266" cy="471497"/>
          </a:xfrm>
          <a:prstGeom prst="rect">
            <a:avLst/>
          </a:prstGeom>
          <a:solidFill>
            <a:srgbClr val="13D1CC"/>
          </a:solidFill>
          <a:ln>
            <a:solidFill>
              <a:srgbClr val="13D1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A7FAF332-532A-6F9C-4B42-A79036B3CC87}"/>
              </a:ext>
            </a:extLst>
          </p:cNvPr>
          <p:cNvSpPr txBox="1"/>
          <p:nvPr/>
        </p:nvSpPr>
        <p:spPr>
          <a:xfrm>
            <a:off x="9531928" y="673750"/>
            <a:ext cx="1418111" cy="523220"/>
          </a:xfrm>
          <a:prstGeom prst="rect">
            <a:avLst/>
          </a:prstGeom>
          <a:noFill/>
        </p:spPr>
        <p:txBody>
          <a:bodyPr wrap="square" rtlCol="0">
            <a:spAutoFit/>
          </a:bodyPr>
          <a:lstStyle/>
          <a:p>
            <a:pPr algn="ctr"/>
            <a:r>
              <a:rPr lang="en-US" sz="1400" b="1" dirty="0"/>
              <a:t>Scan for blank report card</a:t>
            </a:r>
          </a:p>
        </p:txBody>
      </p:sp>
      <p:sp>
        <p:nvSpPr>
          <p:cNvPr id="31" name="TextBox 30">
            <a:extLst>
              <a:ext uri="{FF2B5EF4-FFF2-40B4-BE49-F238E27FC236}">
                <a16:creationId xmlns:a16="http://schemas.microsoft.com/office/drawing/2014/main" id="{8A0E0ED6-07E1-B040-D218-3DB3442F89C0}"/>
              </a:ext>
            </a:extLst>
          </p:cNvPr>
          <p:cNvSpPr txBox="1"/>
          <p:nvPr/>
        </p:nvSpPr>
        <p:spPr>
          <a:xfrm>
            <a:off x="32164" y="658560"/>
            <a:ext cx="3230088" cy="523220"/>
          </a:xfrm>
          <a:prstGeom prst="rect">
            <a:avLst/>
          </a:prstGeom>
          <a:noFill/>
        </p:spPr>
        <p:txBody>
          <a:bodyPr wrap="square" rtlCol="0">
            <a:spAutoFit/>
          </a:bodyPr>
          <a:lstStyle/>
          <a:p>
            <a:r>
              <a:rPr lang="en-US" sz="2800" b="1" dirty="0"/>
              <a:t>Social Infrastructure</a:t>
            </a:r>
          </a:p>
        </p:txBody>
      </p:sp>
      <p:sp>
        <p:nvSpPr>
          <p:cNvPr id="27" name="Content Placeholder 3">
            <a:extLst>
              <a:ext uri="{FF2B5EF4-FFF2-40B4-BE49-F238E27FC236}">
                <a16:creationId xmlns:a16="http://schemas.microsoft.com/office/drawing/2014/main" id="{3600D1B7-57C3-2047-391B-89A9BD87B0B7}"/>
              </a:ext>
            </a:extLst>
          </p:cNvPr>
          <p:cNvSpPr txBox="1">
            <a:spLocks/>
          </p:cNvSpPr>
          <p:nvPr/>
        </p:nvSpPr>
        <p:spPr>
          <a:xfrm>
            <a:off x="8740238" y="2140493"/>
            <a:ext cx="3451761" cy="3218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u="sng"/>
              <a:t>Report Card Grading Rubric</a:t>
            </a:r>
            <a:endParaRPr lang="en-US" sz="1400" dirty="0"/>
          </a:p>
        </p:txBody>
      </p:sp>
    </p:spTree>
    <p:extLst>
      <p:ext uri="{BB962C8B-B14F-4D97-AF65-F5344CB8AC3E}">
        <p14:creationId xmlns:p14="http://schemas.microsoft.com/office/powerpoint/2010/main" val="1385993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82E27-B1D7-AAAC-5768-E6AB0C1D65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9348E4-CCE7-0A5D-FDB1-1154F140139F}"/>
              </a:ext>
            </a:extLst>
          </p:cNvPr>
          <p:cNvSpPr>
            <a:spLocks noGrp="1"/>
          </p:cNvSpPr>
          <p:nvPr>
            <p:ph type="title"/>
          </p:nvPr>
        </p:nvSpPr>
        <p:spPr>
          <a:xfrm>
            <a:off x="0" y="0"/>
            <a:ext cx="12192000" cy="660063"/>
          </a:xfrm>
          <a:solidFill>
            <a:srgbClr val="7030A0"/>
          </a:solidFill>
          <a:ln>
            <a:solidFill>
              <a:srgbClr val="7030A0"/>
            </a:solidFill>
          </a:ln>
        </p:spPr>
        <p:txBody>
          <a:bodyPr>
            <a:normAutofit fontScale="90000"/>
          </a:bodyPr>
          <a:lstStyle/>
          <a:p>
            <a:pPr algn="ctr"/>
            <a:r>
              <a:rPr lang="en-US" dirty="0">
                <a:solidFill>
                  <a:schemeClr val="bg1"/>
                </a:solidFill>
              </a:rPr>
              <a:t>[Official Name] – [Title] – [District]</a:t>
            </a:r>
          </a:p>
        </p:txBody>
      </p:sp>
      <p:sp>
        <p:nvSpPr>
          <p:cNvPr id="3" name="Content Placeholder 2">
            <a:extLst>
              <a:ext uri="{FF2B5EF4-FFF2-40B4-BE49-F238E27FC236}">
                <a16:creationId xmlns:a16="http://schemas.microsoft.com/office/drawing/2014/main" id="{9B2CCA09-2A30-A693-C196-51C15B6F4B82}"/>
              </a:ext>
            </a:extLst>
          </p:cNvPr>
          <p:cNvSpPr>
            <a:spLocks noGrp="1"/>
          </p:cNvSpPr>
          <p:nvPr>
            <p:ph sz="half" idx="1"/>
          </p:nvPr>
        </p:nvSpPr>
        <p:spPr>
          <a:xfrm>
            <a:off x="55226" y="1227025"/>
            <a:ext cx="8576155" cy="5541909"/>
          </a:xfrm>
        </p:spPr>
        <p:txBody>
          <a:bodyPr>
            <a:normAutofit/>
          </a:bodyPr>
          <a:lstStyle/>
          <a:p>
            <a:r>
              <a:rPr lang="en-US" sz="2000" b="1" dirty="0"/>
              <a:t>The Constitution</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Voting Rights</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Immigration</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Local/State/National Security</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pPr lvl="1"/>
            <a:endParaRPr lang="en-US" sz="1600" dirty="0"/>
          </a:p>
          <a:p>
            <a:pPr lvl="1"/>
            <a:endParaRPr lang="en-US" sz="2000" dirty="0"/>
          </a:p>
        </p:txBody>
      </p:sp>
      <p:sp>
        <p:nvSpPr>
          <p:cNvPr id="4" name="Content Placeholder 3">
            <a:extLst>
              <a:ext uri="{FF2B5EF4-FFF2-40B4-BE49-F238E27FC236}">
                <a16:creationId xmlns:a16="http://schemas.microsoft.com/office/drawing/2014/main" id="{7F466F76-B6A3-8E3C-ACB5-5AE1BA5616F0}"/>
              </a:ext>
            </a:extLst>
          </p:cNvPr>
          <p:cNvSpPr>
            <a:spLocks noGrp="1"/>
          </p:cNvSpPr>
          <p:nvPr>
            <p:ph sz="half" idx="2"/>
          </p:nvPr>
        </p:nvSpPr>
        <p:spPr>
          <a:xfrm>
            <a:off x="8740238" y="2140493"/>
            <a:ext cx="3451761" cy="321825"/>
          </a:xfrm>
        </p:spPr>
        <p:txBody>
          <a:bodyPr>
            <a:normAutofit/>
          </a:bodyPr>
          <a:lstStyle/>
          <a:p>
            <a:pPr marL="0" indent="0" algn="ctr">
              <a:buNone/>
            </a:pPr>
            <a:r>
              <a:rPr lang="en-US" sz="1400" b="1" u="sng" dirty="0"/>
              <a:t>Report Card Grading Rubric</a:t>
            </a:r>
            <a:endParaRPr lang="en-US" sz="1400" dirty="0"/>
          </a:p>
        </p:txBody>
      </p:sp>
      <p:sp>
        <p:nvSpPr>
          <p:cNvPr id="5" name="Star: 5 Points 4">
            <a:extLst>
              <a:ext uri="{FF2B5EF4-FFF2-40B4-BE49-F238E27FC236}">
                <a16:creationId xmlns:a16="http://schemas.microsoft.com/office/drawing/2014/main" id="{44AEA4FA-B5F6-E3F7-6281-52F54B3A4E12}"/>
              </a:ext>
            </a:extLst>
          </p:cNvPr>
          <p:cNvSpPr/>
          <p:nvPr/>
        </p:nvSpPr>
        <p:spPr>
          <a:xfrm>
            <a:off x="10350335" y="2510469"/>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tar: 5 Points 5">
            <a:extLst>
              <a:ext uri="{FF2B5EF4-FFF2-40B4-BE49-F238E27FC236}">
                <a16:creationId xmlns:a16="http://schemas.microsoft.com/office/drawing/2014/main" id="{899B393F-354B-CD0E-5EEE-1621B4261166}"/>
              </a:ext>
            </a:extLst>
          </p:cNvPr>
          <p:cNvSpPr/>
          <p:nvPr/>
        </p:nvSpPr>
        <p:spPr>
          <a:xfrm>
            <a:off x="10727377" y="322100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372E91BC-DBB4-70AE-49CB-028785CCA0B7}"/>
              </a:ext>
            </a:extLst>
          </p:cNvPr>
          <p:cNvSpPr/>
          <p:nvPr/>
        </p:nvSpPr>
        <p:spPr>
          <a:xfrm>
            <a:off x="10055429" y="322100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22F2047D-1B4B-1778-7978-ABF810E134DB}"/>
              </a:ext>
            </a:extLst>
          </p:cNvPr>
          <p:cNvSpPr/>
          <p:nvPr/>
        </p:nvSpPr>
        <p:spPr>
          <a:xfrm>
            <a:off x="10350334" y="407395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4AB1E1B8-7354-6BB2-8A37-C365E1FE52EB}"/>
              </a:ext>
            </a:extLst>
          </p:cNvPr>
          <p:cNvSpPr/>
          <p:nvPr/>
        </p:nvSpPr>
        <p:spPr>
          <a:xfrm>
            <a:off x="10840192" y="4063162"/>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6B67B130-2A75-C51A-F9FF-3D62C69BAFD4}"/>
              </a:ext>
            </a:extLst>
          </p:cNvPr>
          <p:cNvSpPr/>
          <p:nvPr/>
        </p:nvSpPr>
        <p:spPr>
          <a:xfrm>
            <a:off x="9860476" y="407395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7C9DE43B-D199-B547-4EAC-5655CC9653A7}"/>
              </a:ext>
            </a:extLst>
          </p:cNvPr>
          <p:cNvSpPr/>
          <p:nvPr/>
        </p:nvSpPr>
        <p:spPr>
          <a:xfrm>
            <a:off x="10127671" y="4904373"/>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B5956A85-13C1-7A27-BAC0-1B37B173105D}"/>
              </a:ext>
            </a:extLst>
          </p:cNvPr>
          <p:cNvSpPr/>
          <p:nvPr/>
        </p:nvSpPr>
        <p:spPr>
          <a:xfrm>
            <a:off x="10673937" y="4901404"/>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067FBAF8-E1C6-AE59-B171-BF257C08C76F}"/>
              </a:ext>
            </a:extLst>
          </p:cNvPr>
          <p:cNvSpPr/>
          <p:nvPr/>
        </p:nvSpPr>
        <p:spPr>
          <a:xfrm>
            <a:off x="11220203" y="489141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91E25800-8905-CE58-3BEC-74F053712007}"/>
              </a:ext>
            </a:extLst>
          </p:cNvPr>
          <p:cNvSpPr/>
          <p:nvPr/>
        </p:nvSpPr>
        <p:spPr>
          <a:xfrm>
            <a:off x="9581405" y="4901404"/>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39339E72-C48C-507B-9206-A44083D65EBB}"/>
              </a:ext>
            </a:extLst>
          </p:cNvPr>
          <p:cNvSpPr/>
          <p:nvPr/>
        </p:nvSpPr>
        <p:spPr>
          <a:xfrm>
            <a:off x="10350334" y="5704730"/>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tar: 5 Points 15">
            <a:extLst>
              <a:ext uri="{FF2B5EF4-FFF2-40B4-BE49-F238E27FC236}">
                <a16:creationId xmlns:a16="http://schemas.microsoft.com/office/drawing/2014/main" id="{3CD9D59B-F194-350F-E37C-64118C5F6D73}"/>
              </a:ext>
            </a:extLst>
          </p:cNvPr>
          <p:cNvSpPr/>
          <p:nvPr/>
        </p:nvSpPr>
        <p:spPr>
          <a:xfrm>
            <a:off x="9860476" y="5704729"/>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45E45D79-C4D5-CB21-5626-4DB8CF8C54B9}"/>
              </a:ext>
            </a:extLst>
          </p:cNvPr>
          <p:cNvSpPr/>
          <p:nvPr/>
        </p:nvSpPr>
        <p:spPr>
          <a:xfrm>
            <a:off x="10840192" y="5704728"/>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tar: 5 Points 17">
            <a:extLst>
              <a:ext uri="{FF2B5EF4-FFF2-40B4-BE49-F238E27FC236}">
                <a16:creationId xmlns:a16="http://schemas.microsoft.com/office/drawing/2014/main" id="{904B88DA-16A8-1277-E6D5-DCB1AE98CDEE}"/>
              </a:ext>
            </a:extLst>
          </p:cNvPr>
          <p:cNvSpPr/>
          <p:nvPr/>
        </p:nvSpPr>
        <p:spPr>
          <a:xfrm>
            <a:off x="11330050" y="5700678"/>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tar: 5 Points 18">
            <a:extLst>
              <a:ext uri="{FF2B5EF4-FFF2-40B4-BE49-F238E27FC236}">
                <a16:creationId xmlns:a16="http://schemas.microsoft.com/office/drawing/2014/main" id="{A3B21A8C-EAFA-AE87-64C4-59C810BAC754}"/>
              </a:ext>
            </a:extLst>
          </p:cNvPr>
          <p:cNvSpPr/>
          <p:nvPr/>
        </p:nvSpPr>
        <p:spPr>
          <a:xfrm>
            <a:off x="9370618" y="570067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45FFE470-5777-2B76-5392-908B8CA7D079}"/>
              </a:ext>
            </a:extLst>
          </p:cNvPr>
          <p:cNvSpPr txBox="1"/>
          <p:nvPr/>
        </p:nvSpPr>
        <p:spPr>
          <a:xfrm>
            <a:off x="9023266" y="2961732"/>
            <a:ext cx="3099460" cy="307777"/>
          </a:xfrm>
          <a:prstGeom prst="rect">
            <a:avLst/>
          </a:prstGeom>
          <a:noFill/>
        </p:spPr>
        <p:txBody>
          <a:bodyPr wrap="square" rtlCol="0">
            <a:spAutoFit/>
          </a:bodyPr>
          <a:lstStyle/>
          <a:p>
            <a:r>
              <a:rPr lang="en-US" sz="1400" dirty="0"/>
              <a:t>Has acted in a way that harms the issue</a:t>
            </a:r>
          </a:p>
        </p:txBody>
      </p:sp>
      <p:sp>
        <p:nvSpPr>
          <p:cNvPr id="21" name="TextBox 20">
            <a:extLst>
              <a:ext uri="{FF2B5EF4-FFF2-40B4-BE49-F238E27FC236}">
                <a16:creationId xmlns:a16="http://schemas.microsoft.com/office/drawing/2014/main" id="{C00A3B14-B742-4F2F-3AE2-50DE142BA2C9}"/>
              </a:ext>
            </a:extLst>
          </p:cNvPr>
          <p:cNvSpPr txBox="1"/>
          <p:nvPr/>
        </p:nvSpPr>
        <p:spPr>
          <a:xfrm>
            <a:off x="8740239" y="3684034"/>
            <a:ext cx="3451761" cy="307777"/>
          </a:xfrm>
          <a:prstGeom prst="rect">
            <a:avLst/>
          </a:prstGeom>
          <a:noFill/>
        </p:spPr>
        <p:txBody>
          <a:bodyPr wrap="square" rtlCol="0">
            <a:spAutoFit/>
          </a:bodyPr>
          <a:lstStyle/>
          <a:p>
            <a:pPr algn="ctr"/>
            <a:r>
              <a:rPr lang="en-US" sz="1400" dirty="0"/>
              <a:t>Indirectly harmed or neglected duty on issue</a:t>
            </a:r>
          </a:p>
        </p:txBody>
      </p:sp>
      <p:sp>
        <p:nvSpPr>
          <p:cNvPr id="22" name="TextBox 21">
            <a:extLst>
              <a:ext uri="{FF2B5EF4-FFF2-40B4-BE49-F238E27FC236}">
                <a16:creationId xmlns:a16="http://schemas.microsoft.com/office/drawing/2014/main" id="{BAAD4627-24F5-AF77-8BE2-155BE1126836}"/>
              </a:ext>
            </a:extLst>
          </p:cNvPr>
          <p:cNvSpPr txBox="1"/>
          <p:nvPr/>
        </p:nvSpPr>
        <p:spPr>
          <a:xfrm>
            <a:off x="8774873" y="4535488"/>
            <a:ext cx="3451761" cy="307777"/>
          </a:xfrm>
          <a:prstGeom prst="rect">
            <a:avLst/>
          </a:prstGeom>
          <a:noFill/>
        </p:spPr>
        <p:txBody>
          <a:bodyPr wrap="square" rtlCol="0">
            <a:spAutoFit/>
          </a:bodyPr>
          <a:lstStyle/>
          <a:p>
            <a:pPr algn="ctr"/>
            <a:r>
              <a:rPr lang="en-US" sz="1400" dirty="0"/>
              <a:t>Has not had a meaningful impact on issue</a:t>
            </a:r>
          </a:p>
        </p:txBody>
      </p:sp>
      <p:sp>
        <p:nvSpPr>
          <p:cNvPr id="23" name="TextBox 22">
            <a:extLst>
              <a:ext uri="{FF2B5EF4-FFF2-40B4-BE49-F238E27FC236}">
                <a16:creationId xmlns:a16="http://schemas.microsoft.com/office/drawing/2014/main" id="{C15B172A-2ACD-6D72-C297-8369418B3889}"/>
              </a:ext>
            </a:extLst>
          </p:cNvPr>
          <p:cNvSpPr txBox="1"/>
          <p:nvPr/>
        </p:nvSpPr>
        <p:spPr>
          <a:xfrm>
            <a:off x="8795600" y="5369323"/>
            <a:ext cx="3451761" cy="307777"/>
          </a:xfrm>
          <a:prstGeom prst="rect">
            <a:avLst/>
          </a:prstGeom>
          <a:noFill/>
        </p:spPr>
        <p:txBody>
          <a:bodyPr wrap="square" rtlCol="0">
            <a:spAutoFit/>
          </a:bodyPr>
          <a:lstStyle/>
          <a:p>
            <a:pPr algn="ctr"/>
            <a:r>
              <a:rPr lang="en-US" sz="1400" dirty="0"/>
              <a:t>Initiated action or made procedural moves</a:t>
            </a:r>
          </a:p>
        </p:txBody>
      </p:sp>
      <p:sp>
        <p:nvSpPr>
          <p:cNvPr id="24" name="TextBox 23">
            <a:extLst>
              <a:ext uri="{FF2B5EF4-FFF2-40B4-BE49-F238E27FC236}">
                <a16:creationId xmlns:a16="http://schemas.microsoft.com/office/drawing/2014/main" id="{DE70884E-45E6-B9F1-698B-C6CE5A901B36}"/>
              </a:ext>
            </a:extLst>
          </p:cNvPr>
          <p:cNvSpPr txBox="1"/>
          <p:nvPr/>
        </p:nvSpPr>
        <p:spPr>
          <a:xfrm>
            <a:off x="8774873" y="6147094"/>
            <a:ext cx="3451761" cy="307777"/>
          </a:xfrm>
          <a:prstGeom prst="rect">
            <a:avLst/>
          </a:prstGeom>
          <a:noFill/>
        </p:spPr>
        <p:txBody>
          <a:bodyPr wrap="square" rtlCol="0">
            <a:spAutoFit/>
          </a:bodyPr>
          <a:lstStyle/>
          <a:p>
            <a:pPr algn="ctr"/>
            <a:r>
              <a:rPr lang="en-US" sz="1400" dirty="0"/>
              <a:t>Initiated action or made procedural moves</a:t>
            </a:r>
          </a:p>
        </p:txBody>
      </p:sp>
      <p:pic>
        <p:nvPicPr>
          <p:cNvPr id="28" name="Picture 27">
            <a:extLst>
              <a:ext uri="{FF2B5EF4-FFF2-40B4-BE49-F238E27FC236}">
                <a16:creationId xmlns:a16="http://schemas.microsoft.com/office/drawing/2014/main" id="{3893044E-A1CE-9A3C-C496-5BAAB11E1A53}"/>
              </a:ext>
            </a:extLst>
          </p:cNvPr>
          <p:cNvPicPr>
            <a:picLocks noChangeAspect="1"/>
          </p:cNvPicPr>
          <p:nvPr/>
        </p:nvPicPr>
        <p:blipFill>
          <a:blip r:embed="rId2"/>
          <a:stretch>
            <a:fillRect/>
          </a:stretch>
        </p:blipFill>
        <p:spPr>
          <a:xfrm>
            <a:off x="10926695" y="651362"/>
            <a:ext cx="1261876" cy="1230417"/>
          </a:xfrm>
          <a:prstGeom prst="rect">
            <a:avLst/>
          </a:prstGeom>
        </p:spPr>
      </p:pic>
      <p:sp>
        <p:nvSpPr>
          <p:cNvPr id="30" name="Rectangle 29">
            <a:extLst>
              <a:ext uri="{FF2B5EF4-FFF2-40B4-BE49-F238E27FC236}">
                <a16:creationId xmlns:a16="http://schemas.microsoft.com/office/drawing/2014/main" id="{C8E18737-2594-0092-0602-A4BB81330CA9}"/>
              </a:ext>
            </a:extLst>
          </p:cNvPr>
          <p:cNvSpPr/>
          <p:nvPr/>
        </p:nvSpPr>
        <p:spPr>
          <a:xfrm>
            <a:off x="1" y="658560"/>
            <a:ext cx="10923266" cy="471497"/>
          </a:xfrm>
          <a:prstGeom prst="rect">
            <a:avLst/>
          </a:prstGeom>
          <a:solidFill>
            <a:srgbClr val="13D1CC"/>
          </a:solidFill>
          <a:ln>
            <a:solidFill>
              <a:srgbClr val="13D1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046E795C-1915-E169-A6C5-B3A491F3D1F8}"/>
              </a:ext>
            </a:extLst>
          </p:cNvPr>
          <p:cNvSpPr txBox="1"/>
          <p:nvPr/>
        </p:nvSpPr>
        <p:spPr>
          <a:xfrm>
            <a:off x="9531928" y="673750"/>
            <a:ext cx="1418111" cy="523220"/>
          </a:xfrm>
          <a:prstGeom prst="rect">
            <a:avLst/>
          </a:prstGeom>
          <a:noFill/>
        </p:spPr>
        <p:txBody>
          <a:bodyPr wrap="square" rtlCol="0">
            <a:spAutoFit/>
          </a:bodyPr>
          <a:lstStyle/>
          <a:p>
            <a:pPr algn="ctr"/>
            <a:r>
              <a:rPr lang="en-US" sz="1400" b="1" dirty="0"/>
              <a:t>Scan for blank report card</a:t>
            </a:r>
          </a:p>
        </p:txBody>
      </p:sp>
      <p:sp>
        <p:nvSpPr>
          <p:cNvPr id="31" name="TextBox 30">
            <a:extLst>
              <a:ext uri="{FF2B5EF4-FFF2-40B4-BE49-F238E27FC236}">
                <a16:creationId xmlns:a16="http://schemas.microsoft.com/office/drawing/2014/main" id="{AFB57373-2C5B-0BCC-2F4A-881C9B641FD2}"/>
              </a:ext>
            </a:extLst>
          </p:cNvPr>
          <p:cNvSpPr txBox="1"/>
          <p:nvPr/>
        </p:nvSpPr>
        <p:spPr>
          <a:xfrm>
            <a:off x="32164" y="658560"/>
            <a:ext cx="3230088" cy="523220"/>
          </a:xfrm>
          <a:prstGeom prst="rect">
            <a:avLst/>
          </a:prstGeom>
          <a:noFill/>
        </p:spPr>
        <p:txBody>
          <a:bodyPr wrap="square" rtlCol="0">
            <a:spAutoFit/>
          </a:bodyPr>
          <a:lstStyle/>
          <a:p>
            <a:r>
              <a:rPr lang="en-US" sz="2800" b="1" dirty="0"/>
              <a:t>Law &amp; Security</a:t>
            </a:r>
          </a:p>
        </p:txBody>
      </p:sp>
    </p:spTree>
    <p:extLst>
      <p:ext uri="{BB962C8B-B14F-4D97-AF65-F5344CB8AC3E}">
        <p14:creationId xmlns:p14="http://schemas.microsoft.com/office/powerpoint/2010/main" val="849678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2E7C-627B-A7C2-F861-D72D7B581C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1E4B92-9F33-A9B3-2842-9BFBE1AF15C3}"/>
              </a:ext>
            </a:extLst>
          </p:cNvPr>
          <p:cNvSpPr>
            <a:spLocks noGrp="1"/>
          </p:cNvSpPr>
          <p:nvPr>
            <p:ph type="title"/>
          </p:nvPr>
        </p:nvSpPr>
        <p:spPr>
          <a:xfrm>
            <a:off x="0" y="0"/>
            <a:ext cx="12192000" cy="660063"/>
          </a:xfrm>
          <a:solidFill>
            <a:srgbClr val="7030A0"/>
          </a:solidFill>
          <a:ln>
            <a:solidFill>
              <a:srgbClr val="7030A0"/>
            </a:solidFill>
          </a:ln>
        </p:spPr>
        <p:txBody>
          <a:bodyPr>
            <a:normAutofit fontScale="90000"/>
          </a:bodyPr>
          <a:lstStyle/>
          <a:p>
            <a:pPr algn="ctr"/>
            <a:r>
              <a:rPr lang="en-US" dirty="0">
                <a:solidFill>
                  <a:schemeClr val="bg1"/>
                </a:solidFill>
              </a:rPr>
              <a:t>[Official Name] – [Title] – [District]</a:t>
            </a:r>
          </a:p>
        </p:txBody>
      </p:sp>
      <p:sp>
        <p:nvSpPr>
          <p:cNvPr id="3" name="Content Placeholder 2">
            <a:extLst>
              <a:ext uri="{FF2B5EF4-FFF2-40B4-BE49-F238E27FC236}">
                <a16:creationId xmlns:a16="http://schemas.microsoft.com/office/drawing/2014/main" id="{B7497ACE-2EE5-9FC2-D761-2C91A1D3D293}"/>
              </a:ext>
            </a:extLst>
          </p:cNvPr>
          <p:cNvSpPr>
            <a:spLocks noGrp="1"/>
          </p:cNvSpPr>
          <p:nvPr>
            <p:ph sz="half" idx="1"/>
          </p:nvPr>
        </p:nvSpPr>
        <p:spPr>
          <a:xfrm>
            <a:off x="55226" y="1227025"/>
            <a:ext cx="8576155" cy="5541909"/>
          </a:xfrm>
        </p:spPr>
        <p:txBody>
          <a:bodyPr>
            <a:normAutofit/>
          </a:bodyPr>
          <a:lstStyle/>
          <a:p>
            <a:r>
              <a:rPr lang="en-US" sz="2000" b="1" dirty="0"/>
              <a:t>Agriculture</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Transportation</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Energy Policy</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pPr lvl="1"/>
            <a:endParaRPr lang="en-US" sz="1600" dirty="0"/>
          </a:p>
          <a:p>
            <a:pPr lvl="1"/>
            <a:endParaRPr lang="en-US" sz="2000" dirty="0"/>
          </a:p>
        </p:txBody>
      </p:sp>
      <p:sp>
        <p:nvSpPr>
          <p:cNvPr id="4" name="Content Placeholder 3">
            <a:extLst>
              <a:ext uri="{FF2B5EF4-FFF2-40B4-BE49-F238E27FC236}">
                <a16:creationId xmlns:a16="http://schemas.microsoft.com/office/drawing/2014/main" id="{5E07BCE5-C8D5-693D-2ACE-8C38F0C9834D}"/>
              </a:ext>
            </a:extLst>
          </p:cNvPr>
          <p:cNvSpPr>
            <a:spLocks noGrp="1"/>
          </p:cNvSpPr>
          <p:nvPr>
            <p:ph sz="half" idx="2"/>
          </p:nvPr>
        </p:nvSpPr>
        <p:spPr>
          <a:xfrm>
            <a:off x="8740238" y="2140493"/>
            <a:ext cx="3451761" cy="321825"/>
          </a:xfrm>
        </p:spPr>
        <p:txBody>
          <a:bodyPr>
            <a:normAutofit/>
          </a:bodyPr>
          <a:lstStyle/>
          <a:p>
            <a:pPr marL="0" indent="0" algn="ctr">
              <a:buNone/>
            </a:pPr>
            <a:r>
              <a:rPr lang="en-US" sz="1400" b="1" u="sng" dirty="0"/>
              <a:t>Report Card Grading Rubric</a:t>
            </a:r>
            <a:endParaRPr lang="en-US" sz="1400" dirty="0"/>
          </a:p>
        </p:txBody>
      </p:sp>
      <p:sp>
        <p:nvSpPr>
          <p:cNvPr id="5" name="Star: 5 Points 4">
            <a:extLst>
              <a:ext uri="{FF2B5EF4-FFF2-40B4-BE49-F238E27FC236}">
                <a16:creationId xmlns:a16="http://schemas.microsoft.com/office/drawing/2014/main" id="{0917A257-8AC0-B895-DEA2-59647E363A18}"/>
              </a:ext>
            </a:extLst>
          </p:cNvPr>
          <p:cNvSpPr/>
          <p:nvPr/>
        </p:nvSpPr>
        <p:spPr>
          <a:xfrm>
            <a:off x="10350335" y="2510469"/>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tar: 5 Points 5">
            <a:extLst>
              <a:ext uri="{FF2B5EF4-FFF2-40B4-BE49-F238E27FC236}">
                <a16:creationId xmlns:a16="http://schemas.microsoft.com/office/drawing/2014/main" id="{D062554A-D82C-0254-E563-45C2C0F39DB7}"/>
              </a:ext>
            </a:extLst>
          </p:cNvPr>
          <p:cNvSpPr/>
          <p:nvPr/>
        </p:nvSpPr>
        <p:spPr>
          <a:xfrm>
            <a:off x="10727377" y="322100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B2F0E717-2463-FADA-711C-8655996F2C02}"/>
              </a:ext>
            </a:extLst>
          </p:cNvPr>
          <p:cNvSpPr/>
          <p:nvPr/>
        </p:nvSpPr>
        <p:spPr>
          <a:xfrm>
            <a:off x="10055429" y="322100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8E10F14B-82A1-3E3C-283E-603728BA51CD}"/>
              </a:ext>
            </a:extLst>
          </p:cNvPr>
          <p:cNvSpPr/>
          <p:nvPr/>
        </p:nvSpPr>
        <p:spPr>
          <a:xfrm>
            <a:off x="10350334" y="407395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981D9AA7-ED9B-4CF4-6458-C32F48BBD16B}"/>
              </a:ext>
            </a:extLst>
          </p:cNvPr>
          <p:cNvSpPr/>
          <p:nvPr/>
        </p:nvSpPr>
        <p:spPr>
          <a:xfrm>
            <a:off x="10840192" y="4063162"/>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FE520B7C-A29F-1C7F-322D-FBABEEEF2182}"/>
              </a:ext>
            </a:extLst>
          </p:cNvPr>
          <p:cNvSpPr/>
          <p:nvPr/>
        </p:nvSpPr>
        <p:spPr>
          <a:xfrm>
            <a:off x="9860476" y="407395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8AEA979E-FB92-B3E8-76BB-824AEA4194B1}"/>
              </a:ext>
            </a:extLst>
          </p:cNvPr>
          <p:cNvSpPr/>
          <p:nvPr/>
        </p:nvSpPr>
        <p:spPr>
          <a:xfrm>
            <a:off x="10127671" y="4904373"/>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03086533-B2C7-3871-E99E-CA7F58C05433}"/>
              </a:ext>
            </a:extLst>
          </p:cNvPr>
          <p:cNvSpPr/>
          <p:nvPr/>
        </p:nvSpPr>
        <p:spPr>
          <a:xfrm>
            <a:off x="10673937" y="4901404"/>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D77CDEF1-0114-8761-142C-791918FED7B3}"/>
              </a:ext>
            </a:extLst>
          </p:cNvPr>
          <p:cNvSpPr/>
          <p:nvPr/>
        </p:nvSpPr>
        <p:spPr>
          <a:xfrm>
            <a:off x="11220203" y="489141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DC5EDBF7-FB0B-FF85-EBB8-209F61CEF837}"/>
              </a:ext>
            </a:extLst>
          </p:cNvPr>
          <p:cNvSpPr/>
          <p:nvPr/>
        </p:nvSpPr>
        <p:spPr>
          <a:xfrm>
            <a:off x="9581405" y="4901404"/>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6982E88E-FC23-B382-9EA2-5FF0ECFE0180}"/>
              </a:ext>
            </a:extLst>
          </p:cNvPr>
          <p:cNvSpPr/>
          <p:nvPr/>
        </p:nvSpPr>
        <p:spPr>
          <a:xfrm>
            <a:off x="10350334" y="5704730"/>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tar: 5 Points 15">
            <a:extLst>
              <a:ext uri="{FF2B5EF4-FFF2-40B4-BE49-F238E27FC236}">
                <a16:creationId xmlns:a16="http://schemas.microsoft.com/office/drawing/2014/main" id="{D17D8948-F52A-11CC-FD4F-8620822F0CE9}"/>
              </a:ext>
            </a:extLst>
          </p:cNvPr>
          <p:cNvSpPr/>
          <p:nvPr/>
        </p:nvSpPr>
        <p:spPr>
          <a:xfrm>
            <a:off x="9860476" y="5704729"/>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FA222F00-D154-A7CB-E2D5-529E35832669}"/>
              </a:ext>
            </a:extLst>
          </p:cNvPr>
          <p:cNvSpPr/>
          <p:nvPr/>
        </p:nvSpPr>
        <p:spPr>
          <a:xfrm>
            <a:off x="10840192" y="5704728"/>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tar: 5 Points 17">
            <a:extLst>
              <a:ext uri="{FF2B5EF4-FFF2-40B4-BE49-F238E27FC236}">
                <a16:creationId xmlns:a16="http://schemas.microsoft.com/office/drawing/2014/main" id="{417DEB2E-F090-4FD0-3A93-9B32AA29F8E7}"/>
              </a:ext>
            </a:extLst>
          </p:cNvPr>
          <p:cNvSpPr/>
          <p:nvPr/>
        </p:nvSpPr>
        <p:spPr>
          <a:xfrm>
            <a:off x="11330050" y="5700678"/>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tar: 5 Points 18">
            <a:extLst>
              <a:ext uri="{FF2B5EF4-FFF2-40B4-BE49-F238E27FC236}">
                <a16:creationId xmlns:a16="http://schemas.microsoft.com/office/drawing/2014/main" id="{E385C02C-EC4C-39B1-DB96-1F6F1A793002}"/>
              </a:ext>
            </a:extLst>
          </p:cNvPr>
          <p:cNvSpPr/>
          <p:nvPr/>
        </p:nvSpPr>
        <p:spPr>
          <a:xfrm>
            <a:off x="9370618" y="570067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AC0292C-A1FC-B9C7-6910-EAEA56623AB7}"/>
              </a:ext>
            </a:extLst>
          </p:cNvPr>
          <p:cNvSpPr txBox="1"/>
          <p:nvPr/>
        </p:nvSpPr>
        <p:spPr>
          <a:xfrm>
            <a:off x="9023266" y="2961732"/>
            <a:ext cx="3099460" cy="307777"/>
          </a:xfrm>
          <a:prstGeom prst="rect">
            <a:avLst/>
          </a:prstGeom>
          <a:noFill/>
        </p:spPr>
        <p:txBody>
          <a:bodyPr wrap="square" rtlCol="0">
            <a:spAutoFit/>
          </a:bodyPr>
          <a:lstStyle/>
          <a:p>
            <a:r>
              <a:rPr lang="en-US" sz="1400" dirty="0"/>
              <a:t>Has acted in a way that harms the issue</a:t>
            </a:r>
          </a:p>
        </p:txBody>
      </p:sp>
      <p:sp>
        <p:nvSpPr>
          <p:cNvPr id="21" name="TextBox 20">
            <a:extLst>
              <a:ext uri="{FF2B5EF4-FFF2-40B4-BE49-F238E27FC236}">
                <a16:creationId xmlns:a16="http://schemas.microsoft.com/office/drawing/2014/main" id="{2F60DBB5-B3C2-E76A-2D0C-4AAFA6C7BA5B}"/>
              </a:ext>
            </a:extLst>
          </p:cNvPr>
          <p:cNvSpPr txBox="1"/>
          <p:nvPr/>
        </p:nvSpPr>
        <p:spPr>
          <a:xfrm>
            <a:off x="8740239" y="3684034"/>
            <a:ext cx="3451761" cy="307777"/>
          </a:xfrm>
          <a:prstGeom prst="rect">
            <a:avLst/>
          </a:prstGeom>
          <a:noFill/>
        </p:spPr>
        <p:txBody>
          <a:bodyPr wrap="square" rtlCol="0">
            <a:spAutoFit/>
          </a:bodyPr>
          <a:lstStyle/>
          <a:p>
            <a:pPr algn="ctr"/>
            <a:r>
              <a:rPr lang="en-US" sz="1400" dirty="0"/>
              <a:t>Indirectly harmed or neglected duty on issue</a:t>
            </a:r>
          </a:p>
        </p:txBody>
      </p:sp>
      <p:sp>
        <p:nvSpPr>
          <p:cNvPr id="22" name="TextBox 21">
            <a:extLst>
              <a:ext uri="{FF2B5EF4-FFF2-40B4-BE49-F238E27FC236}">
                <a16:creationId xmlns:a16="http://schemas.microsoft.com/office/drawing/2014/main" id="{F819CD9F-FEEF-CAD1-FC96-694F453B4856}"/>
              </a:ext>
            </a:extLst>
          </p:cNvPr>
          <p:cNvSpPr txBox="1"/>
          <p:nvPr/>
        </p:nvSpPr>
        <p:spPr>
          <a:xfrm>
            <a:off x="8774873" y="4535488"/>
            <a:ext cx="3451761" cy="307777"/>
          </a:xfrm>
          <a:prstGeom prst="rect">
            <a:avLst/>
          </a:prstGeom>
          <a:noFill/>
        </p:spPr>
        <p:txBody>
          <a:bodyPr wrap="square" rtlCol="0">
            <a:spAutoFit/>
          </a:bodyPr>
          <a:lstStyle/>
          <a:p>
            <a:pPr algn="ctr"/>
            <a:r>
              <a:rPr lang="en-US" sz="1400" dirty="0"/>
              <a:t>Has not had a meaningful impact on issue</a:t>
            </a:r>
          </a:p>
        </p:txBody>
      </p:sp>
      <p:sp>
        <p:nvSpPr>
          <p:cNvPr id="23" name="TextBox 22">
            <a:extLst>
              <a:ext uri="{FF2B5EF4-FFF2-40B4-BE49-F238E27FC236}">
                <a16:creationId xmlns:a16="http://schemas.microsoft.com/office/drawing/2014/main" id="{4DD39276-B439-C766-BF2E-3044996711D6}"/>
              </a:ext>
            </a:extLst>
          </p:cNvPr>
          <p:cNvSpPr txBox="1"/>
          <p:nvPr/>
        </p:nvSpPr>
        <p:spPr>
          <a:xfrm>
            <a:off x="8795600" y="5369323"/>
            <a:ext cx="3451761" cy="307777"/>
          </a:xfrm>
          <a:prstGeom prst="rect">
            <a:avLst/>
          </a:prstGeom>
          <a:noFill/>
        </p:spPr>
        <p:txBody>
          <a:bodyPr wrap="square" rtlCol="0">
            <a:spAutoFit/>
          </a:bodyPr>
          <a:lstStyle/>
          <a:p>
            <a:pPr algn="ctr"/>
            <a:r>
              <a:rPr lang="en-US" sz="1400" dirty="0"/>
              <a:t>Initiated action or made procedural moves</a:t>
            </a:r>
          </a:p>
        </p:txBody>
      </p:sp>
      <p:sp>
        <p:nvSpPr>
          <p:cNvPr id="24" name="TextBox 23">
            <a:extLst>
              <a:ext uri="{FF2B5EF4-FFF2-40B4-BE49-F238E27FC236}">
                <a16:creationId xmlns:a16="http://schemas.microsoft.com/office/drawing/2014/main" id="{9E2BDEA8-F9F8-466A-7E83-66C411BA6606}"/>
              </a:ext>
            </a:extLst>
          </p:cNvPr>
          <p:cNvSpPr txBox="1"/>
          <p:nvPr/>
        </p:nvSpPr>
        <p:spPr>
          <a:xfrm>
            <a:off x="8774873" y="6147094"/>
            <a:ext cx="3451761" cy="307777"/>
          </a:xfrm>
          <a:prstGeom prst="rect">
            <a:avLst/>
          </a:prstGeom>
          <a:noFill/>
        </p:spPr>
        <p:txBody>
          <a:bodyPr wrap="square" rtlCol="0">
            <a:spAutoFit/>
          </a:bodyPr>
          <a:lstStyle/>
          <a:p>
            <a:pPr algn="ctr"/>
            <a:r>
              <a:rPr lang="en-US" sz="1400" dirty="0"/>
              <a:t>Initiated action or made procedural moves</a:t>
            </a:r>
          </a:p>
        </p:txBody>
      </p:sp>
      <p:pic>
        <p:nvPicPr>
          <p:cNvPr id="28" name="Picture 27">
            <a:extLst>
              <a:ext uri="{FF2B5EF4-FFF2-40B4-BE49-F238E27FC236}">
                <a16:creationId xmlns:a16="http://schemas.microsoft.com/office/drawing/2014/main" id="{CE8710D5-AD77-4382-5230-4FA5A03C7BE7}"/>
              </a:ext>
            </a:extLst>
          </p:cNvPr>
          <p:cNvPicPr>
            <a:picLocks noChangeAspect="1"/>
          </p:cNvPicPr>
          <p:nvPr/>
        </p:nvPicPr>
        <p:blipFill>
          <a:blip r:embed="rId2"/>
          <a:stretch>
            <a:fillRect/>
          </a:stretch>
        </p:blipFill>
        <p:spPr>
          <a:xfrm>
            <a:off x="10926695" y="651362"/>
            <a:ext cx="1261876" cy="1230417"/>
          </a:xfrm>
          <a:prstGeom prst="rect">
            <a:avLst/>
          </a:prstGeom>
        </p:spPr>
      </p:pic>
      <p:sp>
        <p:nvSpPr>
          <p:cNvPr id="30" name="Rectangle 29">
            <a:extLst>
              <a:ext uri="{FF2B5EF4-FFF2-40B4-BE49-F238E27FC236}">
                <a16:creationId xmlns:a16="http://schemas.microsoft.com/office/drawing/2014/main" id="{7DF7DAFB-7784-3C22-D923-632F1DA73AC4}"/>
              </a:ext>
            </a:extLst>
          </p:cNvPr>
          <p:cNvSpPr/>
          <p:nvPr/>
        </p:nvSpPr>
        <p:spPr>
          <a:xfrm>
            <a:off x="1" y="658560"/>
            <a:ext cx="10923266" cy="471497"/>
          </a:xfrm>
          <a:prstGeom prst="rect">
            <a:avLst/>
          </a:prstGeom>
          <a:solidFill>
            <a:srgbClr val="13D1CC"/>
          </a:solidFill>
          <a:ln>
            <a:solidFill>
              <a:srgbClr val="13D1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80B1410-8B63-C357-C0D7-5849A79CD5FF}"/>
              </a:ext>
            </a:extLst>
          </p:cNvPr>
          <p:cNvSpPr txBox="1"/>
          <p:nvPr/>
        </p:nvSpPr>
        <p:spPr>
          <a:xfrm>
            <a:off x="9531928" y="673750"/>
            <a:ext cx="1418111" cy="523220"/>
          </a:xfrm>
          <a:prstGeom prst="rect">
            <a:avLst/>
          </a:prstGeom>
          <a:noFill/>
        </p:spPr>
        <p:txBody>
          <a:bodyPr wrap="square" rtlCol="0">
            <a:spAutoFit/>
          </a:bodyPr>
          <a:lstStyle/>
          <a:p>
            <a:pPr algn="ctr"/>
            <a:r>
              <a:rPr lang="en-US" sz="1400" b="1" dirty="0"/>
              <a:t>Scan for blank report card</a:t>
            </a:r>
          </a:p>
        </p:txBody>
      </p:sp>
      <p:sp>
        <p:nvSpPr>
          <p:cNvPr id="31" name="TextBox 30">
            <a:extLst>
              <a:ext uri="{FF2B5EF4-FFF2-40B4-BE49-F238E27FC236}">
                <a16:creationId xmlns:a16="http://schemas.microsoft.com/office/drawing/2014/main" id="{571D5871-6BED-C6D4-59DE-55F8F49F1966}"/>
              </a:ext>
            </a:extLst>
          </p:cNvPr>
          <p:cNvSpPr txBox="1"/>
          <p:nvPr/>
        </p:nvSpPr>
        <p:spPr>
          <a:xfrm>
            <a:off x="32164" y="658560"/>
            <a:ext cx="4783280" cy="523220"/>
          </a:xfrm>
          <a:prstGeom prst="rect">
            <a:avLst/>
          </a:prstGeom>
          <a:noFill/>
        </p:spPr>
        <p:txBody>
          <a:bodyPr wrap="square" rtlCol="0">
            <a:spAutoFit/>
          </a:bodyPr>
          <a:lstStyle/>
          <a:p>
            <a:r>
              <a:rPr lang="en-US" sz="2800" b="1" dirty="0"/>
              <a:t>Physical Infrastructure</a:t>
            </a:r>
          </a:p>
        </p:txBody>
      </p:sp>
    </p:spTree>
    <p:extLst>
      <p:ext uri="{BB962C8B-B14F-4D97-AF65-F5344CB8AC3E}">
        <p14:creationId xmlns:p14="http://schemas.microsoft.com/office/powerpoint/2010/main" val="702447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343C7-420F-E19A-FFEC-FA301434DA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CD41BE-9CC4-DAB3-44EB-6D88987C89F4}"/>
              </a:ext>
            </a:extLst>
          </p:cNvPr>
          <p:cNvSpPr>
            <a:spLocks noGrp="1"/>
          </p:cNvSpPr>
          <p:nvPr>
            <p:ph type="title"/>
          </p:nvPr>
        </p:nvSpPr>
        <p:spPr>
          <a:xfrm>
            <a:off x="0" y="0"/>
            <a:ext cx="12192000" cy="660063"/>
          </a:xfrm>
          <a:solidFill>
            <a:srgbClr val="7030A0"/>
          </a:solidFill>
          <a:ln>
            <a:solidFill>
              <a:srgbClr val="7030A0"/>
            </a:solidFill>
          </a:ln>
        </p:spPr>
        <p:txBody>
          <a:bodyPr>
            <a:normAutofit fontScale="90000"/>
          </a:bodyPr>
          <a:lstStyle/>
          <a:p>
            <a:pPr algn="ctr"/>
            <a:r>
              <a:rPr lang="en-US" dirty="0">
                <a:solidFill>
                  <a:schemeClr val="bg1"/>
                </a:solidFill>
              </a:rPr>
              <a:t>[Official Name] – [Title] – [District]</a:t>
            </a:r>
          </a:p>
        </p:txBody>
      </p:sp>
      <p:sp>
        <p:nvSpPr>
          <p:cNvPr id="3" name="Content Placeholder 2">
            <a:extLst>
              <a:ext uri="{FF2B5EF4-FFF2-40B4-BE49-F238E27FC236}">
                <a16:creationId xmlns:a16="http://schemas.microsoft.com/office/drawing/2014/main" id="{D97B0CA4-A86A-E6A8-02E0-267AF31A0C66}"/>
              </a:ext>
            </a:extLst>
          </p:cNvPr>
          <p:cNvSpPr>
            <a:spLocks noGrp="1"/>
          </p:cNvSpPr>
          <p:nvPr>
            <p:ph sz="half" idx="1"/>
          </p:nvPr>
        </p:nvSpPr>
        <p:spPr>
          <a:xfrm>
            <a:off x="55226" y="1227025"/>
            <a:ext cx="8576155" cy="5541909"/>
          </a:xfrm>
        </p:spPr>
        <p:txBody>
          <a:bodyPr>
            <a:normAutofit/>
          </a:bodyPr>
          <a:lstStyle/>
          <a:p>
            <a:r>
              <a:rPr lang="en-US" sz="2000" b="1" dirty="0"/>
              <a:t>International Affairs (skip where not applicable)</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Human Rights (skip where not applicable)</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r>
              <a:rPr lang="en-US" sz="2000" b="1" dirty="0"/>
              <a:t>Environment</a:t>
            </a:r>
          </a:p>
          <a:p>
            <a:pPr lvl="1"/>
            <a:r>
              <a:rPr lang="en-US" sz="1600" dirty="0"/>
              <a:t>Official action 1 (Press release, presentation, vote, action, meeting, </a:t>
            </a:r>
            <a:r>
              <a:rPr lang="en-US" sz="1600" dirty="0" err="1"/>
              <a:t>etc</a:t>
            </a:r>
            <a:r>
              <a:rPr lang="en-US" sz="1600" dirty="0"/>
              <a:t>) – Date – Source</a:t>
            </a:r>
          </a:p>
          <a:p>
            <a:pPr lvl="1"/>
            <a:r>
              <a:rPr lang="en-US" sz="1600" dirty="0"/>
              <a:t>Official action 2 – Date – Source</a:t>
            </a:r>
          </a:p>
          <a:p>
            <a:pPr lvl="1"/>
            <a:r>
              <a:rPr lang="en-US" sz="1600" dirty="0"/>
              <a:t>Official action 3 – Date – Source</a:t>
            </a:r>
          </a:p>
          <a:p>
            <a:pPr lvl="1"/>
            <a:endParaRPr lang="en-US" sz="1600" dirty="0"/>
          </a:p>
          <a:p>
            <a:pPr lvl="1"/>
            <a:endParaRPr lang="en-US" sz="2000" dirty="0"/>
          </a:p>
        </p:txBody>
      </p:sp>
      <p:sp>
        <p:nvSpPr>
          <p:cNvPr id="4" name="Content Placeholder 3">
            <a:extLst>
              <a:ext uri="{FF2B5EF4-FFF2-40B4-BE49-F238E27FC236}">
                <a16:creationId xmlns:a16="http://schemas.microsoft.com/office/drawing/2014/main" id="{1CD81928-DBD0-5163-8AA3-AFE9C8A946F9}"/>
              </a:ext>
            </a:extLst>
          </p:cNvPr>
          <p:cNvSpPr>
            <a:spLocks noGrp="1"/>
          </p:cNvSpPr>
          <p:nvPr>
            <p:ph sz="half" idx="2"/>
          </p:nvPr>
        </p:nvSpPr>
        <p:spPr>
          <a:xfrm>
            <a:off x="8740238" y="2140493"/>
            <a:ext cx="3451761" cy="321825"/>
          </a:xfrm>
        </p:spPr>
        <p:txBody>
          <a:bodyPr>
            <a:normAutofit/>
          </a:bodyPr>
          <a:lstStyle/>
          <a:p>
            <a:pPr marL="0" indent="0" algn="ctr">
              <a:buNone/>
            </a:pPr>
            <a:r>
              <a:rPr lang="en-US" sz="1400" b="1" u="sng" dirty="0"/>
              <a:t>Report Card Grading Rubric</a:t>
            </a:r>
            <a:endParaRPr lang="en-US" sz="1400" dirty="0"/>
          </a:p>
        </p:txBody>
      </p:sp>
      <p:sp>
        <p:nvSpPr>
          <p:cNvPr id="5" name="Star: 5 Points 4">
            <a:extLst>
              <a:ext uri="{FF2B5EF4-FFF2-40B4-BE49-F238E27FC236}">
                <a16:creationId xmlns:a16="http://schemas.microsoft.com/office/drawing/2014/main" id="{117F36F6-9D08-AF93-C591-0AB9A9BA19A3}"/>
              </a:ext>
            </a:extLst>
          </p:cNvPr>
          <p:cNvSpPr/>
          <p:nvPr/>
        </p:nvSpPr>
        <p:spPr>
          <a:xfrm>
            <a:off x="10350335" y="2510469"/>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tar: 5 Points 5">
            <a:extLst>
              <a:ext uri="{FF2B5EF4-FFF2-40B4-BE49-F238E27FC236}">
                <a16:creationId xmlns:a16="http://schemas.microsoft.com/office/drawing/2014/main" id="{BCF7A9A2-EA9C-C91E-96FC-674728A7CA2C}"/>
              </a:ext>
            </a:extLst>
          </p:cNvPr>
          <p:cNvSpPr/>
          <p:nvPr/>
        </p:nvSpPr>
        <p:spPr>
          <a:xfrm>
            <a:off x="10727377" y="322100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4BED11A6-7B47-3135-7673-C4762369EE24}"/>
              </a:ext>
            </a:extLst>
          </p:cNvPr>
          <p:cNvSpPr/>
          <p:nvPr/>
        </p:nvSpPr>
        <p:spPr>
          <a:xfrm>
            <a:off x="10055429" y="322100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BF181F90-04AF-AA7D-57DB-D091FA06A1CF}"/>
              </a:ext>
            </a:extLst>
          </p:cNvPr>
          <p:cNvSpPr/>
          <p:nvPr/>
        </p:nvSpPr>
        <p:spPr>
          <a:xfrm>
            <a:off x="10350334" y="407395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E9B917AE-06C8-0A7E-E0B5-83EB8314DA7F}"/>
              </a:ext>
            </a:extLst>
          </p:cNvPr>
          <p:cNvSpPr/>
          <p:nvPr/>
        </p:nvSpPr>
        <p:spPr>
          <a:xfrm>
            <a:off x="10840192" y="4063162"/>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47F8E6D7-D0FB-1FEB-BC47-DBA757DFB082}"/>
              </a:ext>
            </a:extLst>
          </p:cNvPr>
          <p:cNvSpPr/>
          <p:nvPr/>
        </p:nvSpPr>
        <p:spPr>
          <a:xfrm>
            <a:off x="9860476" y="407395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267AE80F-8FD7-B91E-8326-4E54A429BF0B}"/>
              </a:ext>
            </a:extLst>
          </p:cNvPr>
          <p:cNvSpPr/>
          <p:nvPr/>
        </p:nvSpPr>
        <p:spPr>
          <a:xfrm>
            <a:off x="10127671" y="4904373"/>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7EB761EE-024E-2F09-42BB-B14BF1A8237F}"/>
              </a:ext>
            </a:extLst>
          </p:cNvPr>
          <p:cNvSpPr/>
          <p:nvPr/>
        </p:nvSpPr>
        <p:spPr>
          <a:xfrm>
            <a:off x="10673937" y="4901404"/>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8589DF93-7CDE-D026-2394-FDA7C9D39AD2}"/>
              </a:ext>
            </a:extLst>
          </p:cNvPr>
          <p:cNvSpPr/>
          <p:nvPr/>
        </p:nvSpPr>
        <p:spPr>
          <a:xfrm>
            <a:off x="11220203" y="489141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592B68F8-7026-57FE-E9E4-096C2E220504}"/>
              </a:ext>
            </a:extLst>
          </p:cNvPr>
          <p:cNvSpPr/>
          <p:nvPr/>
        </p:nvSpPr>
        <p:spPr>
          <a:xfrm>
            <a:off x="9581405" y="4901404"/>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006C80CC-6111-BE81-4A93-92E61033124B}"/>
              </a:ext>
            </a:extLst>
          </p:cNvPr>
          <p:cNvSpPr/>
          <p:nvPr/>
        </p:nvSpPr>
        <p:spPr>
          <a:xfrm>
            <a:off x="10350334" y="5704730"/>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tar: 5 Points 15">
            <a:extLst>
              <a:ext uri="{FF2B5EF4-FFF2-40B4-BE49-F238E27FC236}">
                <a16:creationId xmlns:a16="http://schemas.microsoft.com/office/drawing/2014/main" id="{1F59DBF8-B6C9-3B07-3292-E4E52E3AD0DC}"/>
              </a:ext>
            </a:extLst>
          </p:cNvPr>
          <p:cNvSpPr/>
          <p:nvPr/>
        </p:nvSpPr>
        <p:spPr>
          <a:xfrm>
            <a:off x="9860476" y="5704729"/>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5BCFEF42-9E55-5542-86E0-F7776AE9A83A}"/>
              </a:ext>
            </a:extLst>
          </p:cNvPr>
          <p:cNvSpPr/>
          <p:nvPr/>
        </p:nvSpPr>
        <p:spPr>
          <a:xfrm>
            <a:off x="10840192" y="5704728"/>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tar: 5 Points 17">
            <a:extLst>
              <a:ext uri="{FF2B5EF4-FFF2-40B4-BE49-F238E27FC236}">
                <a16:creationId xmlns:a16="http://schemas.microsoft.com/office/drawing/2014/main" id="{4C6DC6DB-57D4-3EDC-CFEE-FB9AA9ECF493}"/>
              </a:ext>
            </a:extLst>
          </p:cNvPr>
          <p:cNvSpPr/>
          <p:nvPr/>
        </p:nvSpPr>
        <p:spPr>
          <a:xfrm>
            <a:off x="11330050" y="5700678"/>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tar: 5 Points 18">
            <a:extLst>
              <a:ext uri="{FF2B5EF4-FFF2-40B4-BE49-F238E27FC236}">
                <a16:creationId xmlns:a16="http://schemas.microsoft.com/office/drawing/2014/main" id="{60DEFD45-EE89-6511-4533-FF63EDC87F7C}"/>
              </a:ext>
            </a:extLst>
          </p:cNvPr>
          <p:cNvSpPr/>
          <p:nvPr/>
        </p:nvSpPr>
        <p:spPr>
          <a:xfrm>
            <a:off x="9370618" y="570067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9AE54E80-4DCA-275B-DDF6-7F833B4D933D}"/>
              </a:ext>
            </a:extLst>
          </p:cNvPr>
          <p:cNvSpPr txBox="1"/>
          <p:nvPr/>
        </p:nvSpPr>
        <p:spPr>
          <a:xfrm>
            <a:off x="9023266" y="2961732"/>
            <a:ext cx="3099460" cy="307777"/>
          </a:xfrm>
          <a:prstGeom prst="rect">
            <a:avLst/>
          </a:prstGeom>
          <a:noFill/>
        </p:spPr>
        <p:txBody>
          <a:bodyPr wrap="square" rtlCol="0">
            <a:spAutoFit/>
          </a:bodyPr>
          <a:lstStyle/>
          <a:p>
            <a:r>
              <a:rPr lang="en-US" sz="1400" dirty="0"/>
              <a:t>Has acted in a way that harms the issue</a:t>
            </a:r>
          </a:p>
        </p:txBody>
      </p:sp>
      <p:sp>
        <p:nvSpPr>
          <p:cNvPr id="21" name="TextBox 20">
            <a:extLst>
              <a:ext uri="{FF2B5EF4-FFF2-40B4-BE49-F238E27FC236}">
                <a16:creationId xmlns:a16="http://schemas.microsoft.com/office/drawing/2014/main" id="{2C856CE5-680B-985C-F3F6-F430396B75AF}"/>
              </a:ext>
            </a:extLst>
          </p:cNvPr>
          <p:cNvSpPr txBox="1"/>
          <p:nvPr/>
        </p:nvSpPr>
        <p:spPr>
          <a:xfrm>
            <a:off x="8740239" y="3684034"/>
            <a:ext cx="3451761" cy="307777"/>
          </a:xfrm>
          <a:prstGeom prst="rect">
            <a:avLst/>
          </a:prstGeom>
          <a:noFill/>
        </p:spPr>
        <p:txBody>
          <a:bodyPr wrap="square" rtlCol="0">
            <a:spAutoFit/>
          </a:bodyPr>
          <a:lstStyle/>
          <a:p>
            <a:pPr algn="ctr"/>
            <a:r>
              <a:rPr lang="en-US" sz="1400" dirty="0"/>
              <a:t>Indirectly harmed or neglected duty on issue</a:t>
            </a:r>
          </a:p>
        </p:txBody>
      </p:sp>
      <p:sp>
        <p:nvSpPr>
          <p:cNvPr id="22" name="TextBox 21">
            <a:extLst>
              <a:ext uri="{FF2B5EF4-FFF2-40B4-BE49-F238E27FC236}">
                <a16:creationId xmlns:a16="http://schemas.microsoft.com/office/drawing/2014/main" id="{C2B89401-D96C-FD3C-8D1D-088F2B77A3CC}"/>
              </a:ext>
            </a:extLst>
          </p:cNvPr>
          <p:cNvSpPr txBox="1"/>
          <p:nvPr/>
        </p:nvSpPr>
        <p:spPr>
          <a:xfrm>
            <a:off x="8774873" y="4535488"/>
            <a:ext cx="3451761" cy="307777"/>
          </a:xfrm>
          <a:prstGeom prst="rect">
            <a:avLst/>
          </a:prstGeom>
          <a:noFill/>
        </p:spPr>
        <p:txBody>
          <a:bodyPr wrap="square" rtlCol="0">
            <a:spAutoFit/>
          </a:bodyPr>
          <a:lstStyle/>
          <a:p>
            <a:pPr algn="ctr"/>
            <a:r>
              <a:rPr lang="en-US" sz="1400" dirty="0"/>
              <a:t>Has not had a meaningful impact on issue</a:t>
            </a:r>
          </a:p>
        </p:txBody>
      </p:sp>
      <p:sp>
        <p:nvSpPr>
          <p:cNvPr id="23" name="TextBox 22">
            <a:extLst>
              <a:ext uri="{FF2B5EF4-FFF2-40B4-BE49-F238E27FC236}">
                <a16:creationId xmlns:a16="http://schemas.microsoft.com/office/drawing/2014/main" id="{7F5A5936-0BF1-025C-6A42-CA7D5437D266}"/>
              </a:ext>
            </a:extLst>
          </p:cNvPr>
          <p:cNvSpPr txBox="1"/>
          <p:nvPr/>
        </p:nvSpPr>
        <p:spPr>
          <a:xfrm>
            <a:off x="8795600" y="5369323"/>
            <a:ext cx="3451761" cy="307777"/>
          </a:xfrm>
          <a:prstGeom prst="rect">
            <a:avLst/>
          </a:prstGeom>
          <a:noFill/>
        </p:spPr>
        <p:txBody>
          <a:bodyPr wrap="square" rtlCol="0">
            <a:spAutoFit/>
          </a:bodyPr>
          <a:lstStyle/>
          <a:p>
            <a:pPr algn="ctr"/>
            <a:r>
              <a:rPr lang="en-US" sz="1400" dirty="0"/>
              <a:t>Initiated action or made procedural moves</a:t>
            </a:r>
          </a:p>
        </p:txBody>
      </p:sp>
      <p:sp>
        <p:nvSpPr>
          <p:cNvPr id="24" name="TextBox 23">
            <a:extLst>
              <a:ext uri="{FF2B5EF4-FFF2-40B4-BE49-F238E27FC236}">
                <a16:creationId xmlns:a16="http://schemas.microsoft.com/office/drawing/2014/main" id="{DB14D01D-A971-CE66-B199-0EFBDDBBE3D7}"/>
              </a:ext>
            </a:extLst>
          </p:cNvPr>
          <p:cNvSpPr txBox="1"/>
          <p:nvPr/>
        </p:nvSpPr>
        <p:spPr>
          <a:xfrm>
            <a:off x="8774873" y="6147094"/>
            <a:ext cx="3451761" cy="307777"/>
          </a:xfrm>
          <a:prstGeom prst="rect">
            <a:avLst/>
          </a:prstGeom>
          <a:noFill/>
        </p:spPr>
        <p:txBody>
          <a:bodyPr wrap="square" rtlCol="0">
            <a:spAutoFit/>
          </a:bodyPr>
          <a:lstStyle/>
          <a:p>
            <a:pPr algn="ctr"/>
            <a:r>
              <a:rPr lang="en-US" sz="1400" dirty="0"/>
              <a:t>Initiated action or made procedural moves</a:t>
            </a:r>
          </a:p>
        </p:txBody>
      </p:sp>
      <p:pic>
        <p:nvPicPr>
          <p:cNvPr id="28" name="Picture 27">
            <a:extLst>
              <a:ext uri="{FF2B5EF4-FFF2-40B4-BE49-F238E27FC236}">
                <a16:creationId xmlns:a16="http://schemas.microsoft.com/office/drawing/2014/main" id="{A22862A3-097B-80A9-DDC3-A05A4A57609D}"/>
              </a:ext>
            </a:extLst>
          </p:cNvPr>
          <p:cNvPicPr>
            <a:picLocks noChangeAspect="1"/>
          </p:cNvPicPr>
          <p:nvPr/>
        </p:nvPicPr>
        <p:blipFill>
          <a:blip r:embed="rId2"/>
          <a:stretch>
            <a:fillRect/>
          </a:stretch>
        </p:blipFill>
        <p:spPr>
          <a:xfrm>
            <a:off x="10926695" y="651362"/>
            <a:ext cx="1261876" cy="1230417"/>
          </a:xfrm>
          <a:prstGeom prst="rect">
            <a:avLst/>
          </a:prstGeom>
        </p:spPr>
      </p:pic>
      <p:sp>
        <p:nvSpPr>
          <p:cNvPr id="30" name="Rectangle 29">
            <a:extLst>
              <a:ext uri="{FF2B5EF4-FFF2-40B4-BE49-F238E27FC236}">
                <a16:creationId xmlns:a16="http://schemas.microsoft.com/office/drawing/2014/main" id="{3FBB65BD-EB42-F4B1-2E44-FE1EC3D94F8B}"/>
              </a:ext>
            </a:extLst>
          </p:cNvPr>
          <p:cNvSpPr/>
          <p:nvPr/>
        </p:nvSpPr>
        <p:spPr>
          <a:xfrm>
            <a:off x="1" y="658560"/>
            <a:ext cx="10923266" cy="471497"/>
          </a:xfrm>
          <a:prstGeom prst="rect">
            <a:avLst/>
          </a:prstGeom>
          <a:solidFill>
            <a:srgbClr val="13D1CC"/>
          </a:solidFill>
          <a:ln>
            <a:solidFill>
              <a:srgbClr val="13D1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FF226347-8726-0A29-3BEE-B74EE78B5B65}"/>
              </a:ext>
            </a:extLst>
          </p:cNvPr>
          <p:cNvSpPr txBox="1"/>
          <p:nvPr/>
        </p:nvSpPr>
        <p:spPr>
          <a:xfrm>
            <a:off x="9531928" y="673750"/>
            <a:ext cx="1418111" cy="523220"/>
          </a:xfrm>
          <a:prstGeom prst="rect">
            <a:avLst/>
          </a:prstGeom>
          <a:noFill/>
        </p:spPr>
        <p:txBody>
          <a:bodyPr wrap="square" rtlCol="0">
            <a:spAutoFit/>
          </a:bodyPr>
          <a:lstStyle/>
          <a:p>
            <a:pPr algn="ctr"/>
            <a:r>
              <a:rPr lang="en-US" sz="1400" b="1" dirty="0"/>
              <a:t>Scan for blank report card</a:t>
            </a:r>
          </a:p>
        </p:txBody>
      </p:sp>
      <p:sp>
        <p:nvSpPr>
          <p:cNvPr id="31" name="TextBox 30">
            <a:extLst>
              <a:ext uri="{FF2B5EF4-FFF2-40B4-BE49-F238E27FC236}">
                <a16:creationId xmlns:a16="http://schemas.microsoft.com/office/drawing/2014/main" id="{8DAFA25F-1E28-DD41-088C-838823448E7E}"/>
              </a:ext>
            </a:extLst>
          </p:cNvPr>
          <p:cNvSpPr txBox="1"/>
          <p:nvPr/>
        </p:nvSpPr>
        <p:spPr>
          <a:xfrm>
            <a:off x="32164" y="658560"/>
            <a:ext cx="5759036" cy="523220"/>
          </a:xfrm>
          <a:prstGeom prst="rect">
            <a:avLst/>
          </a:prstGeom>
          <a:noFill/>
        </p:spPr>
        <p:txBody>
          <a:bodyPr wrap="square" rtlCol="0">
            <a:spAutoFit/>
          </a:bodyPr>
          <a:lstStyle/>
          <a:p>
            <a:r>
              <a:rPr lang="en-US" sz="2800" b="1" dirty="0"/>
              <a:t>Global Issues</a:t>
            </a:r>
          </a:p>
        </p:txBody>
      </p:sp>
    </p:spTree>
    <p:extLst>
      <p:ext uri="{BB962C8B-B14F-4D97-AF65-F5344CB8AC3E}">
        <p14:creationId xmlns:p14="http://schemas.microsoft.com/office/powerpoint/2010/main" val="3216422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6C06E-D54C-512C-6306-B7888536A2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4EB6E6-2CC9-0E1A-E95B-29A594EC0CDB}"/>
              </a:ext>
            </a:extLst>
          </p:cNvPr>
          <p:cNvSpPr>
            <a:spLocks noGrp="1"/>
          </p:cNvSpPr>
          <p:nvPr>
            <p:ph type="title"/>
          </p:nvPr>
        </p:nvSpPr>
        <p:spPr>
          <a:xfrm>
            <a:off x="0" y="0"/>
            <a:ext cx="12192000" cy="660063"/>
          </a:xfrm>
          <a:solidFill>
            <a:srgbClr val="7030A0"/>
          </a:solidFill>
          <a:ln>
            <a:solidFill>
              <a:srgbClr val="7030A0"/>
            </a:solidFill>
          </a:ln>
        </p:spPr>
        <p:txBody>
          <a:bodyPr>
            <a:normAutofit fontScale="90000"/>
          </a:bodyPr>
          <a:lstStyle/>
          <a:p>
            <a:pPr algn="ctr"/>
            <a:r>
              <a:rPr lang="en-US" dirty="0">
                <a:solidFill>
                  <a:schemeClr val="bg1"/>
                </a:solidFill>
              </a:rPr>
              <a:t>[Official Name] – [Title] – [District]</a:t>
            </a:r>
          </a:p>
        </p:txBody>
      </p:sp>
      <p:sp>
        <p:nvSpPr>
          <p:cNvPr id="3" name="Content Placeholder 2">
            <a:extLst>
              <a:ext uri="{FF2B5EF4-FFF2-40B4-BE49-F238E27FC236}">
                <a16:creationId xmlns:a16="http://schemas.microsoft.com/office/drawing/2014/main" id="{A6B4E516-8E5E-BB0A-1098-CA85C2B4D47B}"/>
              </a:ext>
            </a:extLst>
          </p:cNvPr>
          <p:cNvSpPr>
            <a:spLocks noGrp="1"/>
          </p:cNvSpPr>
          <p:nvPr>
            <p:ph sz="half" idx="1"/>
          </p:nvPr>
        </p:nvSpPr>
        <p:spPr>
          <a:xfrm>
            <a:off x="32164" y="1153701"/>
            <a:ext cx="8576155" cy="5676219"/>
          </a:xfrm>
        </p:spPr>
        <p:txBody>
          <a:bodyPr>
            <a:normAutofit fontScale="85000" lnSpcReduction="20000"/>
          </a:bodyPr>
          <a:lstStyle/>
          <a:p>
            <a:r>
              <a:rPr lang="en-US" sz="2000" b="1" dirty="0"/>
              <a:t>The Economy</a:t>
            </a:r>
          </a:p>
          <a:p>
            <a:pPr lvl="1"/>
            <a:r>
              <a:rPr lang="en-US" sz="1600" dirty="0"/>
              <a:t>Budget – Use this page to take notes on what the group brings up during the meeting</a:t>
            </a:r>
          </a:p>
          <a:p>
            <a:pPr lvl="1"/>
            <a:r>
              <a:rPr lang="en-US" sz="1600" dirty="0"/>
              <a:t>Inflation</a:t>
            </a:r>
          </a:p>
          <a:p>
            <a:pPr lvl="1"/>
            <a:r>
              <a:rPr lang="en-US" sz="1600" dirty="0"/>
              <a:t>Taxes</a:t>
            </a:r>
          </a:p>
          <a:p>
            <a:pPr lvl="1"/>
            <a:r>
              <a:rPr lang="en-US" sz="1600" dirty="0"/>
              <a:t>Trade</a:t>
            </a:r>
          </a:p>
          <a:p>
            <a:r>
              <a:rPr lang="en-US" sz="2000" b="1" dirty="0"/>
              <a:t>Social Infrastructure</a:t>
            </a:r>
          </a:p>
          <a:p>
            <a:pPr lvl="1"/>
            <a:r>
              <a:rPr lang="en-US" sz="1600" dirty="0"/>
              <a:t>Jobs/Worker Rights</a:t>
            </a:r>
          </a:p>
          <a:p>
            <a:pPr lvl="1"/>
            <a:r>
              <a:rPr lang="en-US" sz="1600" dirty="0"/>
              <a:t>Social Security</a:t>
            </a:r>
          </a:p>
          <a:p>
            <a:pPr lvl="1"/>
            <a:r>
              <a:rPr lang="en-US" sz="1600" dirty="0"/>
              <a:t>Education</a:t>
            </a:r>
          </a:p>
          <a:p>
            <a:pPr lvl="1"/>
            <a:r>
              <a:rPr lang="en-US" sz="1600" dirty="0"/>
              <a:t>Veterans</a:t>
            </a:r>
          </a:p>
          <a:p>
            <a:pPr lvl="1"/>
            <a:r>
              <a:rPr lang="en-US" sz="1600" dirty="0"/>
              <a:t>Equality</a:t>
            </a:r>
          </a:p>
          <a:p>
            <a:r>
              <a:rPr lang="en-US" sz="2000" b="1" dirty="0"/>
              <a:t>Law &amp; Security</a:t>
            </a:r>
          </a:p>
          <a:p>
            <a:pPr lvl="1"/>
            <a:r>
              <a:rPr lang="en-US" sz="1600" dirty="0"/>
              <a:t>The Constitution</a:t>
            </a:r>
          </a:p>
          <a:p>
            <a:pPr lvl="1"/>
            <a:r>
              <a:rPr lang="en-US" sz="1600" dirty="0"/>
              <a:t>Voting Rights</a:t>
            </a:r>
          </a:p>
          <a:p>
            <a:pPr lvl="1"/>
            <a:r>
              <a:rPr lang="en-US" sz="1600" dirty="0"/>
              <a:t>Immigration</a:t>
            </a:r>
          </a:p>
          <a:p>
            <a:pPr lvl="1"/>
            <a:r>
              <a:rPr lang="en-US" sz="1600" dirty="0"/>
              <a:t>Security</a:t>
            </a:r>
          </a:p>
          <a:p>
            <a:r>
              <a:rPr lang="en-US" sz="2000" b="1" dirty="0"/>
              <a:t>Physical Infrastructure</a:t>
            </a:r>
          </a:p>
          <a:p>
            <a:pPr lvl="1"/>
            <a:r>
              <a:rPr lang="en-US" sz="1600" dirty="0"/>
              <a:t>Agriculture</a:t>
            </a:r>
          </a:p>
          <a:p>
            <a:pPr lvl="1"/>
            <a:r>
              <a:rPr lang="en-US" sz="1600" dirty="0"/>
              <a:t>Transportation</a:t>
            </a:r>
          </a:p>
          <a:p>
            <a:pPr lvl="1"/>
            <a:r>
              <a:rPr lang="en-US" sz="1600" dirty="0"/>
              <a:t>Energy</a:t>
            </a:r>
          </a:p>
          <a:p>
            <a:r>
              <a:rPr lang="en-US" sz="2000" b="1" dirty="0"/>
              <a:t>Global Issues</a:t>
            </a:r>
          </a:p>
          <a:p>
            <a:pPr lvl="1"/>
            <a:r>
              <a:rPr lang="en-US" sz="1600" dirty="0"/>
              <a:t>International Affairs</a:t>
            </a:r>
          </a:p>
          <a:p>
            <a:pPr lvl="1"/>
            <a:r>
              <a:rPr lang="en-US" sz="1600" dirty="0"/>
              <a:t>Human Rights</a:t>
            </a:r>
          </a:p>
          <a:p>
            <a:pPr lvl="1"/>
            <a:r>
              <a:rPr lang="en-US" sz="1600" dirty="0"/>
              <a:t>Environment</a:t>
            </a:r>
          </a:p>
          <a:p>
            <a:pPr lvl="1"/>
            <a:endParaRPr lang="en-US" sz="1600" dirty="0"/>
          </a:p>
          <a:p>
            <a:pPr marL="457200" lvl="1" indent="0">
              <a:buNone/>
            </a:pPr>
            <a:endParaRPr lang="en-US" sz="1600" dirty="0"/>
          </a:p>
          <a:p>
            <a:pPr lvl="1"/>
            <a:endParaRPr lang="en-US" sz="1600" dirty="0"/>
          </a:p>
          <a:p>
            <a:pPr lvl="1"/>
            <a:endParaRPr lang="en-US" sz="1600" dirty="0"/>
          </a:p>
        </p:txBody>
      </p:sp>
      <p:sp>
        <p:nvSpPr>
          <p:cNvPr id="5" name="Star: 5 Points 4">
            <a:extLst>
              <a:ext uri="{FF2B5EF4-FFF2-40B4-BE49-F238E27FC236}">
                <a16:creationId xmlns:a16="http://schemas.microsoft.com/office/drawing/2014/main" id="{D2CD1863-FF2F-B334-D0C8-A93B38F995EE}"/>
              </a:ext>
            </a:extLst>
          </p:cNvPr>
          <p:cNvSpPr/>
          <p:nvPr/>
        </p:nvSpPr>
        <p:spPr>
          <a:xfrm>
            <a:off x="10350335" y="2510469"/>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tar: 5 Points 5">
            <a:extLst>
              <a:ext uri="{FF2B5EF4-FFF2-40B4-BE49-F238E27FC236}">
                <a16:creationId xmlns:a16="http://schemas.microsoft.com/office/drawing/2014/main" id="{7E5BCE46-70E1-44D9-0A77-BF1FE4461273}"/>
              </a:ext>
            </a:extLst>
          </p:cNvPr>
          <p:cNvSpPr/>
          <p:nvPr/>
        </p:nvSpPr>
        <p:spPr>
          <a:xfrm>
            <a:off x="10727377" y="322100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6E4CE965-9A83-E217-64B3-9968C23504F9}"/>
              </a:ext>
            </a:extLst>
          </p:cNvPr>
          <p:cNvSpPr/>
          <p:nvPr/>
        </p:nvSpPr>
        <p:spPr>
          <a:xfrm>
            <a:off x="10055429" y="322100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BD0F4B44-0A16-AAA3-41D5-D987EA29854F}"/>
              </a:ext>
            </a:extLst>
          </p:cNvPr>
          <p:cNvSpPr/>
          <p:nvPr/>
        </p:nvSpPr>
        <p:spPr>
          <a:xfrm>
            <a:off x="10350334" y="407395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1E9DA784-047F-9764-938A-F35FF80EB49B}"/>
              </a:ext>
            </a:extLst>
          </p:cNvPr>
          <p:cNvSpPr/>
          <p:nvPr/>
        </p:nvSpPr>
        <p:spPr>
          <a:xfrm>
            <a:off x="10840192" y="4063162"/>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30F7CACC-E220-EA50-2EC0-8CC4135F73EA}"/>
              </a:ext>
            </a:extLst>
          </p:cNvPr>
          <p:cNvSpPr/>
          <p:nvPr/>
        </p:nvSpPr>
        <p:spPr>
          <a:xfrm>
            <a:off x="9860476" y="407395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0B90086D-9D51-614D-ECB1-9CD3422F5C97}"/>
              </a:ext>
            </a:extLst>
          </p:cNvPr>
          <p:cNvSpPr/>
          <p:nvPr/>
        </p:nvSpPr>
        <p:spPr>
          <a:xfrm>
            <a:off x="10127671" y="4904373"/>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540FC961-B2E1-A76E-11A6-A00817926678}"/>
              </a:ext>
            </a:extLst>
          </p:cNvPr>
          <p:cNvSpPr/>
          <p:nvPr/>
        </p:nvSpPr>
        <p:spPr>
          <a:xfrm>
            <a:off x="10673937" y="4901404"/>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925615D4-C6A6-BA01-32F1-D30D9B0A2B45}"/>
              </a:ext>
            </a:extLst>
          </p:cNvPr>
          <p:cNvSpPr/>
          <p:nvPr/>
        </p:nvSpPr>
        <p:spPr>
          <a:xfrm>
            <a:off x="11220203" y="4891416"/>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896E47B6-4381-1332-0AC9-92CFB052C922}"/>
              </a:ext>
            </a:extLst>
          </p:cNvPr>
          <p:cNvSpPr/>
          <p:nvPr/>
        </p:nvSpPr>
        <p:spPr>
          <a:xfrm>
            <a:off x="9581405" y="4901404"/>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D2609E7F-2567-5E3B-8C90-7FB59DCA9D14}"/>
              </a:ext>
            </a:extLst>
          </p:cNvPr>
          <p:cNvSpPr/>
          <p:nvPr/>
        </p:nvSpPr>
        <p:spPr>
          <a:xfrm>
            <a:off x="10350334" y="5704730"/>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tar: 5 Points 15">
            <a:extLst>
              <a:ext uri="{FF2B5EF4-FFF2-40B4-BE49-F238E27FC236}">
                <a16:creationId xmlns:a16="http://schemas.microsoft.com/office/drawing/2014/main" id="{C4C8E96B-FA59-15DB-2B41-C3F275FCDC06}"/>
              </a:ext>
            </a:extLst>
          </p:cNvPr>
          <p:cNvSpPr/>
          <p:nvPr/>
        </p:nvSpPr>
        <p:spPr>
          <a:xfrm>
            <a:off x="9860476" y="5704729"/>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0F42DC7A-8A58-6B09-A589-8B48098223E3}"/>
              </a:ext>
            </a:extLst>
          </p:cNvPr>
          <p:cNvSpPr/>
          <p:nvPr/>
        </p:nvSpPr>
        <p:spPr>
          <a:xfrm>
            <a:off x="10840192" y="5704728"/>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tar: 5 Points 17">
            <a:extLst>
              <a:ext uri="{FF2B5EF4-FFF2-40B4-BE49-F238E27FC236}">
                <a16:creationId xmlns:a16="http://schemas.microsoft.com/office/drawing/2014/main" id="{C3F41D25-FB7D-3CCD-5311-5F9010DBAF88}"/>
              </a:ext>
            </a:extLst>
          </p:cNvPr>
          <p:cNvSpPr/>
          <p:nvPr/>
        </p:nvSpPr>
        <p:spPr>
          <a:xfrm>
            <a:off x="11330050" y="5700678"/>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tar: 5 Points 18">
            <a:extLst>
              <a:ext uri="{FF2B5EF4-FFF2-40B4-BE49-F238E27FC236}">
                <a16:creationId xmlns:a16="http://schemas.microsoft.com/office/drawing/2014/main" id="{7B44901D-6A5B-954F-DDC1-BA468F9D778F}"/>
              </a:ext>
            </a:extLst>
          </p:cNvPr>
          <p:cNvSpPr/>
          <p:nvPr/>
        </p:nvSpPr>
        <p:spPr>
          <a:xfrm>
            <a:off x="9370618" y="5700677"/>
            <a:ext cx="445325" cy="45126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8D1B8FB-E06E-D1DE-E445-EDD390ED6F98}"/>
              </a:ext>
            </a:extLst>
          </p:cNvPr>
          <p:cNvSpPr txBox="1"/>
          <p:nvPr/>
        </p:nvSpPr>
        <p:spPr>
          <a:xfrm>
            <a:off x="9023266" y="2961732"/>
            <a:ext cx="3099460" cy="307777"/>
          </a:xfrm>
          <a:prstGeom prst="rect">
            <a:avLst/>
          </a:prstGeom>
          <a:noFill/>
        </p:spPr>
        <p:txBody>
          <a:bodyPr wrap="square" rtlCol="0">
            <a:spAutoFit/>
          </a:bodyPr>
          <a:lstStyle/>
          <a:p>
            <a:r>
              <a:rPr lang="en-US" sz="1400" dirty="0"/>
              <a:t>Has acted in a way that harms the issue</a:t>
            </a:r>
          </a:p>
        </p:txBody>
      </p:sp>
      <p:sp>
        <p:nvSpPr>
          <p:cNvPr id="21" name="TextBox 20">
            <a:extLst>
              <a:ext uri="{FF2B5EF4-FFF2-40B4-BE49-F238E27FC236}">
                <a16:creationId xmlns:a16="http://schemas.microsoft.com/office/drawing/2014/main" id="{191AD118-2362-7B2D-7646-BB12367FD62B}"/>
              </a:ext>
            </a:extLst>
          </p:cNvPr>
          <p:cNvSpPr txBox="1"/>
          <p:nvPr/>
        </p:nvSpPr>
        <p:spPr>
          <a:xfrm>
            <a:off x="8740239" y="3684034"/>
            <a:ext cx="3451761" cy="307777"/>
          </a:xfrm>
          <a:prstGeom prst="rect">
            <a:avLst/>
          </a:prstGeom>
          <a:noFill/>
        </p:spPr>
        <p:txBody>
          <a:bodyPr wrap="square" rtlCol="0">
            <a:spAutoFit/>
          </a:bodyPr>
          <a:lstStyle/>
          <a:p>
            <a:pPr algn="ctr"/>
            <a:r>
              <a:rPr lang="en-US" sz="1400" dirty="0"/>
              <a:t>Indirectly harmed or neglected duty on issue</a:t>
            </a:r>
          </a:p>
        </p:txBody>
      </p:sp>
      <p:sp>
        <p:nvSpPr>
          <p:cNvPr id="22" name="TextBox 21">
            <a:extLst>
              <a:ext uri="{FF2B5EF4-FFF2-40B4-BE49-F238E27FC236}">
                <a16:creationId xmlns:a16="http://schemas.microsoft.com/office/drawing/2014/main" id="{EF465AE0-5E95-34D0-0D32-030E11985049}"/>
              </a:ext>
            </a:extLst>
          </p:cNvPr>
          <p:cNvSpPr txBox="1"/>
          <p:nvPr/>
        </p:nvSpPr>
        <p:spPr>
          <a:xfrm>
            <a:off x="8774873" y="4535488"/>
            <a:ext cx="3451761" cy="307777"/>
          </a:xfrm>
          <a:prstGeom prst="rect">
            <a:avLst/>
          </a:prstGeom>
          <a:noFill/>
        </p:spPr>
        <p:txBody>
          <a:bodyPr wrap="square" rtlCol="0">
            <a:spAutoFit/>
          </a:bodyPr>
          <a:lstStyle/>
          <a:p>
            <a:pPr algn="ctr"/>
            <a:r>
              <a:rPr lang="en-US" sz="1400" dirty="0"/>
              <a:t>Has not had a meaningful impact on issue</a:t>
            </a:r>
          </a:p>
        </p:txBody>
      </p:sp>
      <p:sp>
        <p:nvSpPr>
          <p:cNvPr id="23" name="TextBox 22">
            <a:extLst>
              <a:ext uri="{FF2B5EF4-FFF2-40B4-BE49-F238E27FC236}">
                <a16:creationId xmlns:a16="http://schemas.microsoft.com/office/drawing/2014/main" id="{7E76EF09-EE37-3551-394B-C2D22DE6B7E4}"/>
              </a:ext>
            </a:extLst>
          </p:cNvPr>
          <p:cNvSpPr txBox="1"/>
          <p:nvPr/>
        </p:nvSpPr>
        <p:spPr>
          <a:xfrm>
            <a:off x="8795600" y="5369323"/>
            <a:ext cx="3451761" cy="307777"/>
          </a:xfrm>
          <a:prstGeom prst="rect">
            <a:avLst/>
          </a:prstGeom>
          <a:noFill/>
        </p:spPr>
        <p:txBody>
          <a:bodyPr wrap="square" rtlCol="0">
            <a:spAutoFit/>
          </a:bodyPr>
          <a:lstStyle/>
          <a:p>
            <a:pPr algn="ctr"/>
            <a:r>
              <a:rPr lang="en-US" sz="1400" dirty="0"/>
              <a:t>Initiated action or made procedural moves</a:t>
            </a:r>
          </a:p>
        </p:txBody>
      </p:sp>
      <p:sp>
        <p:nvSpPr>
          <p:cNvPr id="24" name="TextBox 23">
            <a:extLst>
              <a:ext uri="{FF2B5EF4-FFF2-40B4-BE49-F238E27FC236}">
                <a16:creationId xmlns:a16="http://schemas.microsoft.com/office/drawing/2014/main" id="{A8F2AA2B-17D5-E80D-A108-22A083180392}"/>
              </a:ext>
            </a:extLst>
          </p:cNvPr>
          <p:cNvSpPr txBox="1"/>
          <p:nvPr/>
        </p:nvSpPr>
        <p:spPr>
          <a:xfrm>
            <a:off x="8774873" y="6147094"/>
            <a:ext cx="3451761" cy="307777"/>
          </a:xfrm>
          <a:prstGeom prst="rect">
            <a:avLst/>
          </a:prstGeom>
          <a:noFill/>
        </p:spPr>
        <p:txBody>
          <a:bodyPr wrap="square" rtlCol="0">
            <a:spAutoFit/>
          </a:bodyPr>
          <a:lstStyle/>
          <a:p>
            <a:pPr algn="ctr"/>
            <a:r>
              <a:rPr lang="en-US" sz="1400" dirty="0"/>
              <a:t>Initiated action or made procedural moves</a:t>
            </a:r>
          </a:p>
        </p:txBody>
      </p:sp>
      <p:pic>
        <p:nvPicPr>
          <p:cNvPr id="28" name="Picture 27">
            <a:extLst>
              <a:ext uri="{FF2B5EF4-FFF2-40B4-BE49-F238E27FC236}">
                <a16:creationId xmlns:a16="http://schemas.microsoft.com/office/drawing/2014/main" id="{839B4A85-6EBA-B6ED-F312-5DD54C3FAD11}"/>
              </a:ext>
            </a:extLst>
          </p:cNvPr>
          <p:cNvPicPr>
            <a:picLocks noChangeAspect="1"/>
          </p:cNvPicPr>
          <p:nvPr/>
        </p:nvPicPr>
        <p:blipFill>
          <a:blip r:embed="rId2"/>
          <a:stretch>
            <a:fillRect/>
          </a:stretch>
        </p:blipFill>
        <p:spPr>
          <a:xfrm>
            <a:off x="10926695" y="651362"/>
            <a:ext cx="1261876" cy="1230417"/>
          </a:xfrm>
          <a:prstGeom prst="rect">
            <a:avLst/>
          </a:prstGeom>
        </p:spPr>
      </p:pic>
      <p:sp>
        <p:nvSpPr>
          <p:cNvPr id="30" name="Rectangle 29">
            <a:extLst>
              <a:ext uri="{FF2B5EF4-FFF2-40B4-BE49-F238E27FC236}">
                <a16:creationId xmlns:a16="http://schemas.microsoft.com/office/drawing/2014/main" id="{E95D2675-4DEA-7914-193F-C8D229B8867E}"/>
              </a:ext>
            </a:extLst>
          </p:cNvPr>
          <p:cNvSpPr/>
          <p:nvPr/>
        </p:nvSpPr>
        <p:spPr>
          <a:xfrm>
            <a:off x="1" y="658560"/>
            <a:ext cx="10923266" cy="471497"/>
          </a:xfrm>
          <a:prstGeom prst="rect">
            <a:avLst/>
          </a:prstGeom>
          <a:solidFill>
            <a:srgbClr val="13D1CC"/>
          </a:solidFill>
          <a:ln>
            <a:solidFill>
              <a:srgbClr val="13D1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C35C5C2B-AA86-828B-47B9-936AF0B0AF68}"/>
              </a:ext>
            </a:extLst>
          </p:cNvPr>
          <p:cNvSpPr txBox="1"/>
          <p:nvPr/>
        </p:nvSpPr>
        <p:spPr>
          <a:xfrm>
            <a:off x="9531928" y="673750"/>
            <a:ext cx="1418111" cy="523220"/>
          </a:xfrm>
          <a:prstGeom prst="rect">
            <a:avLst/>
          </a:prstGeom>
          <a:noFill/>
        </p:spPr>
        <p:txBody>
          <a:bodyPr wrap="square" rtlCol="0">
            <a:spAutoFit/>
          </a:bodyPr>
          <a:lstStyle/>
          <a:p>
            <a:pPr algn="ctr"/>
            <a:r>
              <a:rPr lang="en-US" sz="1400" b="1" dirty="0"/>
              <a:t>Scan for blank report card</a:t>
            </a:r>
          </a:p>
        </p:txBody>
      </p:sp>
      <p:sp>
        <p:nvSpPr>
          <p:cNvPr id="31" name="TextBox 30">
            <a:extLst>
              <a:ext uri="{FF2B5EF4-FFF2-40B4-BE49-F238E27FC236}">
                <a16:creationId xmlns:a16="http://schemas.microsoft.com/office/drawing/2014/main" id="{6C66E60D-E778-11F1-828B-A94E1A971C96}"/>
              </a:ext>
            </a:extLst>
          </p:cNvPr>
          <p:cNvSpPr txBox="1"/>
          <p:nvPr/>
        </p:nvSpPr>
        <p:spPr>
          <a:xfrm>
            <a:off x="32164" y="658560"/>
            <a:ext cx="5759036" cy="523220"/>
          </a:xfrm>
          <a:prstGeom prst="rect">
            <a:avLst/>
          </a:prstGeom>
          <a:noFill/>
        </p:spPr>
        <p:txBody>
          <a:bodyPr wrap="square" rtlCol="0">
            <a:spAutoFit/>
          </a:bodyPr>
          <a:lstStyle/>
          <a:p>
            <a:r>
              <a:rPr lang="en-US" sz="2800" b="1" dirty="0"/>
              <a:t>Group Discussion</a:t>
            </a:r>
          </a:p>
        </p:txBody>
      </p:sp>
      <p:sp>
        <p:nvSpPr>
          <p:cNvPr id="27" name="Content Placeholder 3">
            <a:extLst>
              <a:ext uri="{FF2B5EF4-FFF2-40B4-BE49-F238E27FC236}">
                <a16:creationId xmlns:a16="http://schemas.microsoft.com/office/drawing/2014/main" id="{37BCD115-3155-F9C8-A7EE-93618A1D17BB}"/>
              </a:ext>
            </a:extLst>
          </p:cNvPr>
          <p:cNvSpPr txBox="1">
            <a:spLocks/>
          </p:cNvSpPr>
          <p:nvPr/>
        </p:nvSpPr>
        <p:spPr>
          <a:xfrm>
            <a:off x="8740238" y="2140493"/>
            <a:ext cx="3451761" cy="3218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u="sng"/>
              <a:t>Report Card Grading Rubric</a:t>
            </a:r>
            <a:endParaRPr lang="en-US" sz="1400" dirty="0"/>
          </a:p>
        </p:txBody>
      </p:sp>
    </p:spTree>
    <p:extLst>
      <p:ext uri="{BB962C8B-B14F-4D97-AF65-F5344CB8AC3E}">
        <p14:creationId xmlns:p14="http://schemas.microsoft.com/office/powerpoint/2010/main" val="2050970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51167-E0A7-35BA-E8D7-7C7F6F1A98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665BC2-67BD-57FF-8529-6A45DCE146F7}"/>
              </a:ext>
            </a:extLst>
          </p:cNvPr>
          <p:cNvSpPr>
            <a:spLocks noGrp="1"/>
          </p:cNvSpPr>
          <p:nvPr>
            <p:ph type="title"/>
          </p:nvPr>
        </p:nvSpPr>
        <p:spPr>
          <a:xfrm>
            <a:off x="0" y="0"/>
            <a:ext cx="12192000" cy="660063"/>
          </a:xfrm>
          <a:solidFill>
            <a:srgbClr val="7030A0"/>
          </a:solidFill>
          <a:ln>
            <a:solidFill>
              <a:srgbClr val="7030A0"/>
            </a:solidFill>
          </a:ln>
        </p:spPr>
        <p:txBody>
          <a:bodyPr>
            <a:normAutofit fontScale="90000"/>
          </a:bodyPr>
          <a:lstStyle/>
          <a:p>
            <a:pPr algn="ctr"/>
            <a:r>
              <a:rPr lang="en-US" dirty="0">
                <a:solidFill>
                  <a:schemeClr val="bg1"/>
                </a:solidFill>
              </a:rPr>
              <a:t>[Title] – [District]</a:t>
            </a:r>
          </a:p>
        </p:txBody>
      </p:sp>
      <p:sp>
        <p:nvSpPr>
          <p:cNvPr id="3" name="Content Placeholder 2">
            <a:extLst>
              <a:ext uri="{FF2B5EF4-FFF2-40B4-BE49-F238E27FC236}">
                <a16:creationId xmlns:a16="http://schemas.microsoft.com/office/drawing/2014/main" id="{30F7037E-F37E-10FF-1033-57E711BCCA63}"/>
              </a:ext>
            </a:extLst>
          </p:cNvPr>
          <p:cNvSpPr>
            <a:spLocks noGrp="1"/>
          </p:cNvSpPr>
          <p:nvPr>
            <p:ph sz="half" idx="1"/>
          </p:nvPr>
        </p:nvSpPr>
        <p:spPr>
          <a:xfrm>
            <a:off x="32164" y="1153701"/>
            <a:ext cx="8576155" cy="5676219"/>
          </a:xfrm>
        </p:spPr>
        <p:txBody>
          <a:bodyPr>
            <a:normAutofit/>
          </a:bodyPr>
          <a:lstStyle/>
          <a:p>
            <a:r>
              <a:rPr lang="en-US" sz="2000" b="1" dirty="0"/>
              <a:t>Primary Challenger Name</a:t>
            </a:r>
          </a:p>
          <a:p>
            <a:pPr lvl="1"/>
            <a:r>
              <a:rPr lang="en-US" sz="1600" b="1" dirty="0"/>
              <a:t>Highlight 1 (optional)</a:t>
            </a:r>
          </a:p>
          <a:p>
            <a:pPr lvl="1"/>
            <a:r>
              <a:rPr lang="en-US" sz="1600" b="1" dirty="0"/>
              <a:t>Highlight 2 (optional)</a:t>
            </a:r>
          </a:p>
          <a:p>
            <a:r>
              <a:rPr lang="en-US" sz="2000" b="1" dirty="0"/>
              <a:t>Primary Challenger Name</a:t>
            </a:r>
          </a:p>
          <a:p>
            <a:pPr lvl="1"/>
            <a:r>
              <a:rPr lang="en-US" sz="1600" b="1" dirty="0"/>
              <a:t>Highlight 1 (optional)</a:t>
            </a:r>
          </a:p>
          <a:p>
            <a:pPr lvl="1"/>
            <a:r>
              <a:rPr lang="en-US" sz="1600" b="1" dirty="0"/>
              <a:t>Highlight 2 (optional)</a:t>
            </a:r>
            <a:endParaRPr lang="en-US" sz="2000" b="1" dirty="0"/>
          </a:p>
          <a:p>
            <a:r>
              <a:rPr lang="en-US" sz="2000" b="1" dirty="0"/>
              <a:t>Other Party Challenger 1</a:t>
            </a:r>
          </a:p>
          <a:p>
            <a:pPr lvl="1"/>
            <a:r>
              <a:rPr lang="en-US" sz="1600" b="1" dirty="0"/>
              <a:t>Highlight 1 (optional)</a:t>
            </a:r>
          </a:p>
          <a:p>
            <a:pPr lvl="1"/>
            <a:r>
              <a:rPr lang="en-US" sz="1600" b="1" dirty="0"/>
              <a:t>Highlight 2 (optional)</a:t>
            </a:r>
            <a:endParaRPr lang="en-US" sz="2000" b="1" dirty="0"/>
          </a:p>
          <a:p>
            <a:r>
              <a:rPr lang="en-US" sz="2000" b="1" dirty="0"/>
              <a:t>Other Party Challenger 2</a:t>
            </a:r>
          </a:p>
          <a:p>
            <a:pPr lvl="1"/>
            <a:r>
              <a:rPr lang="en-US" sz="1600" b="1" dirty="0"/>
              <a:t>Highlight 1 (optional)</a:t>
            </a:r>
          </a:p>
          <a:p>
            <a:pPr lvl="1"/>
            <a:r>
              <a:rPr lang="en-US" sz="1600" b="1" dirty="0"/>
              <a:t>Highlight 2 (optional)</a:t>
            </a:r>
            <a:endParaRPr lang="en-US" sz="2000" b="1" dirty="0"/>
          </a:p>
          <a:p>
            <a:r>
              <a:rPr lang="en-US" sz="2000" b="1" dirty="0"/>
              <a:t>Other Party Challenger 3</a:t>
            </a:r>
          </a:p>
          <a:p>
            <a:pPr lvl="1"/>
            <a:r>
              <a:rPr lang="en-US" sz="1600" b="1" dirty="0"/>
              <a:t>Highlight 1 (optional)</a:t>
            </a:r>
          </a:p>
          <a:p>
            <a:pPr lvl="1"/>
            <a:r>
              <a:rPr lang="en-US" sz="1600" b="1" dirty="0"/>
              <a:t>Highlight 2 (optional)</a:t>
            </a:r>
            <a:endParaRPr lang="en-US" sz="1600" dirty="0"/>
          </a:p>
          <a:p>
            <a:pPr marL="457200" lvl="1" indent="0">
              <a:buNone/>
            </a:pPr>
            <a:endParaRPr lang="en-US" sz="1600" dirty="0"/>
          </a:p>
          <a:p>
            <a:pPr lvl="1"/>
            <a:endParaRPr lang="en-US" sz="1600" dirty="0"/>
          </a:p>
          <a:p>
            <a:pPr lvl="1"/>
            <a:endParaRPr lang="en-US" sz="1600" dirty="0"/>
          </a:p>
        </p:txBody>
      </p:sp>
      <p:sp>
        <p:nvSpPr>
          <p:cNvPr id="30" name="Rectangle 29">
            <a:extLst>
              <a:ext uri="{FF2B5EF4-FFF2-40B4-BE49-F238E27FC236}">
                <a16:creationId xmlns:a16="http://schemas.microsoft.com/office/drawing/2014/main" id="{81D416E3-31B0-E2E0-75D8-0668158EF565}"/>
              </a:ext>
            </a:extLst>
          </p:cNvPr>
          <p:cNvSpPr/>
          <p:nvPr/>
        </p:nvSpPr>
        <p:spPr>
          <a:xfrm>
            <a:off x="1" y="658560"/>
            <a:ext cx="12191999" cy="471497"/>
          </a:xfrm>
          <a:prstGeom prst="rect">
            <a:avLst/>
          </a:prstGeom>
          <a:solidFill>
            <a:srgbClr val="13D1CC"/>
          </a:solidFill>
          <a:ln>
            <a:solidFill>
              <a:srgbClr val="13D1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DB07ABD8-5E83-03F3-D306-A52CA6BB0EE2}"/>
              </a:ext>
            </a:extLst>
          </p:cNvPr>
          <p:cNvSpPr txBox="1"/>
          <p:nvPr/>
        </p:nvSpPr>
        <p:spPr>
          <a:xfrm>
            <a:off x="32164" y="658560"/>
            <a:ext cx="5759036" cy="523220"/>
          </a:xfrm>
          <a:prstGeom prst="rect">
            <a:avLst/>
          </a:prstGeom>
          <a:noFill/>
        </p:spPr>
        <p:txBody>
          <a:bodyPr wrap="square" rtlCol="0">
            <a:spAutoFit/>
          </a:bodyPr>
          <a:lstStyle/>
          <a:p>
            <a:r>
              <a:rPr lang="en-US" sz="2800" b="1" dirty="0"/>
              <a:t>Election Challengers</a:t>
            </a:r>
          </a:p>
        </p:txBody>
      </p:sp>
    </p:spTree>
    <p:extLst>
      <p:ext uri="{BB962C8B-B14F-4D97-AF65-F5344CB8AC3E}">
        <p14:creationId xmlns:p14="http://schemas.microsoft.com/office/powerpoint/2010/main" val="2682246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70D52-9559-7E62-C2DE-10A8A6D01255}"/>
              </a:ext>
            </a:extLst>
          </p:cNvPr>
          <p:cNvSpPr>
            <a:spLocks noGrp="1"/>
          </p:cNvSpPr>
          <p:nvPr>
            <p:ph type="title"/>
          </p:nvPr>
        </p:nvSpPr>
        <p:spPr/>
        <p:txBody>
          <a:bodyPr/>
          <a:lstStyle/>
          <a:p>
            <a:pPr algn="ctr"/>
            <a:r>
              <a:rPr lang="en-US" dirty="0"/>
              <a:t>10 minute break</a:t>
            </a:r>
          </a:p>
        </p:txBody>
      </p:sp>
    </p:spTree>
    <p:extLst>
      <p:ext uri="{BB962C8B-B14F-4D97-AF65-F5344CB8AC3E}">
        <p14:creationId xmlns:p14="http://schemas.microsoft.com/office/powerpoint/2010/main" val="4481776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1366</Words>
  <Application>Microsoft Office PowerPoint</Application>
  <PresentationFormat>Widescreen</PresentationFormat>
  <Paragraphs>189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Voter Information Session</vt:lpstr>
      <vt:lpstr>Why are we meeting today?</vt:lpstr>
      <vt:lpstr>PowerPoint Presentation</vt:lpstr>
      <vt:lpstr>Incumbents Reviewed in this Session</vt:lpstr>
      <vt:lpstr>[Elected Official Name] – [Title]</vt:lpstr>
      <vt:lpstr>[Official Name] – [Title] – [District]</vt:lpstr>
      <vt:lpstr>[Official Name] – [Title] – [District]</vt:lpstr>
      <vt:lpstr>[Official Name] – [Title] – [District]</vt:lpstr>
      <vt:lpstr>[Official Name] – [Title] – [District]</vt:lpstr>
      <vt:lpstr>[Official Name] – [Title] – [District]</vt:lpstr>
      <vt:lpstr>[Title] – [District]</vt:lpstr>
      <vt:lpstr>10 minute break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JJ Bean</dc:creator>
  <cp:lastModifiedBy>JJ Bean</cp:lastModifiedBy>
  <cp:revision>1</cp:revision>
  <dcterms:created xsi:type="dcterms:W3CDTF">2026-03-12T15:57:28Z</dcterms:created>
  <dcterms:modified xsi:type="dcterms:W3CDTF">2026-03-16T23:41:12Z</dcterms:modified>
</cp:coreProperties>
</file>